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58" r:id="rId5"/>
    <p:sldId id="259" r:id="rId6"/>
    <p:sldId id="269" r:id="rId7"/>
    <p:sldId id="270" r:id="rId8"/>
    <p:sldId id="260" r:id="rId9"/>
    <p:sldId id="286" r:id="rId10"/>
    <p:sldId id="261" r:id="rId11"/>
    <p:sldId id="262" r:id="rId12"/>
    <p:sldId id="263" r:id="rId13"/>
    <p:sldId id="264" r:id="rId14"/>
    <p:sldId id="265" r:id="rId15"/>
    <p:sldId id="266" r:id="rId16"/>
    <p:sldId id="287" r:id="rId17"/>
    <p:sldId id="283" r:id="rId18"/>
    <p:sldId id="284" r:id="rId19"/>
    <p:sldId id="285" r:id="rId20"/>
    <p:sldId id="271" r:id="rId21"/>
    <p:sldId id="290" r:id="rId22"/>
    <p:sldId id="272" r:id="rId23"/>
    <p:sldId id="273" r:id="rId24"/>
    <p:sldId id="274" r:id="rId25"/>
    <p:sldId id="275" r:id="rId26"/>
    <p:sldId id="280" r:id="rId27"/>
    <p:sldId id="288" r:id="rId28"/>
    <p:sldId id="276" r:id="rId29"/>
    <p:sldId id="277" r:id="rId30"/>
    <p:sldId id="278" r:id="rId31"/>
    <p:sldId id="279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3EC59"/>
    <a:srgbClr val="E8EC9A"/>
    <a:srgbClr val="009A46"/>
    <a:srgbClr val="3C5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A0545-696D-4F81-8B20-8BF6D8E17DC7}" v="103" dt="2020-04-06T14:22:48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Rampaso" userId="2c10626c-e7c5-4219-8957-2aaeba3d3680" providerId="ADAL" clId="{F9AA0545-696D-4F81-8B20-8BF6D8E17DC7}"/>
    <pc:docChg chg="custSel addSld modSld">
      <pc:chgData name="Renata Rampaso" userId="2c10626c-e7c5-4219-8957-2aaeba3d3680" providerId="ADAL" clId="{F9AA0545-696D-4F81-8B20-8BF6D8E17DC7}" dt="2020-04-06T14:22:58.791" v="3132" actId="1076"/>
      <pc:docMkLst>
        <pc:docMk/>
      </pc:docMkLst>
      <pc:sldChg chg="addSp modSp">
        <pc:chgData name="Renata Rampaso" userId="2c10626c-e7c5-4219-8957-2aaeba3d3680" providerId="ADAL" clId="{F9AA0545-696D-4F81-8B20-8BF6D8E17DC7}" dt="2020-04-06T14:22:58.791" v="3132" actId="1076"/>
        <pc:sldMkLst>
          <pc:docMk/>
          <pc:sldMk cId="2591785621" sldId="256"/>
        </pc:sldMkLst>
        <pc:spChg chg="add mod">
          <ac:chgData name="Renata Rampaso" userId="2c10626c-e7c5-4219-8957-2aaeba3d3680" providerId="ADAL" clId="{F9AA0545-696D-4F81-8B20-8BF6D8E17DC7}" dt="2020-04-06T14:22:58.791" v="3132" actId="1076"/>
          <ac:spMkLst>
            <pc:docMk/>
            <pc:sldMk cId="2591785621" sldId="256"/>
            <ac:spMk id="4" creationId="{0B0A4A79-8A72-447C-8BAC-EBE4CC2B8368}"/>
          </ac:spMkLst>
        </pc:spChg>
      </pc:sldChg>
      <pc:sldChg chg="modSp">
        <pc:chgData name="Renata Rampaso" userId="2c10626c-e7c5-4219-8957-2aaeba3d3680" providerId="ADAL" clId="{F9AA0545-696D-4F81-8B20-8BF6D8E17DC7}" dt="2020-04-06T13:49:26.253" v="3070" actId="20577"/>
        <pc:sldMkLst>
          <pc:docMk/>
          <pc:sldMk cId="1951705455" sldId="270"/>
        </pc:sldMkLst>
        <pc:spChg chg="mod">
          <ac:chgData name="Renata Rampaso" userId="2c10626c-e7c5-4219-8957-2aaeba3d3680" providerId="ADAL" clId="{F9AA0545-696D-4F81-8B20-8BF6D8E17DC7}" dt="2020-04-06T13:49:26.253" v="3070" actId="20577"/>
          <ac:spMkLst>
            <pc:docMk/>
            <pc:sldMk cId="1951705455" sldId="270"/>
            <ac:spMk id="3" creationId="{BF18961B-408D-4CD2-8C0D-735088C060F0}"/>
          </ac:spMkLst>
        </pc:spChg>
      </pc:sldChg>
      <pc:sldChg chg="modSp">
        <pc:chgData name="Renata Rampaso" userId="2c10626c-e7c5-4219-8957-2aaeba3d3680" providerId="ADAL" clId="{F9AA0545-696D-4F81-8B20-8BF6D8E17DC7}" dt="2020-04-06T13:39:17.510" v="2106" actId="20577"/>
        <pc:sldMkLst>
          <pc:docMk/>
          <pc:sldMk cId="397540579" sldId="272"/>
        </pc:sldMkLst>
        <pc:spChg chg="mod">
          <ac:chgData name="Renata Rampaso" userId="2c10626c-e7c5-4219-8957-2aaeba3d3680" providerId="ADAL" clId="{F9AA0545-696D-4F81-8B20-8BF6D8E17DC7}" dt="2020-04-06T13:39:17.510" v="2106" actId="20577"/>
          <ac:spMkLst>
            <pc:docMk/>
            <pc:sldMk cId="397540579" sldId="272"/>
            <ac:spMk id="2" creationId="{A36235A6-7D8E-48F1-A92D-44B372268BBA}"/>
          </ac:spMkLst>
        </pc:spChg>
      </pc:sldChg>
      <pc:sldChg chg="modSp">
        <pc:chgData name="Renata Rampaso" userId="2c10626c-e7c5-4219-8957-2aaeba3d3680" providerId="ADAL" clId="{F9AA0545-696D-4F81-8B20-8BF6D8E17DC7}" dt="2020-04-06T13:39:20.589" v="2107" actId="20577"/>
        <pc:sldMkLst>
          <pc:docMk/>
          <pc:sldMk cId="3083736551" sldId="273"/>
        </pc:sldMkLst>
        <pc:spChg chg="mod">
          <ac:chgData name="Renata Rampaso" userId="2c10626c-e7c5-4219-8957-2aaeba3d3680" providerId="ADAL" clId="{F9AA0545-696D-4F81-8B20-8BF6D8E17DC7}" dt="2020-04-06T13:39:20.589" v="2107" actId="20577"/>
          <ac:spMkLst>
            <pc:docMk/>
            <pc:sldMk cId="3083736551" sldId="273"/>
            <ac:spMk id="2" creationId="{15ED0503-EB0D-4D61-8645-870E428AA0EB}"/>
          </ac:spMkLst>
        </pc:spChg>
      </pc:sldChg>
      <pc:sldChg chg="modSp">
        <pc:chgData name="Renata Rampaso" userId="2c10626c-e7c5-4219-8957-2aaeba3d3680" providerId="ADAL" clId="{F9AA0545-696D-4F81-8B20-8BF6D8E17DC7}" dt="2020-04-06T13:39:26.392" v="2111" actId="20577"/>
        <pc:sldMkLst>
          <pc:docMk/>
          <pc:sldMk cId="2327514820" sldId="274"/>
        </pc:sldMkLst>
        <pc:spChg chg="mod">
          <ac:chgData name="Renata Rampaso" userId="2c10626c-e7c5-4219-8957-2aaeba3d3680" providerId="ADAL" clId="{F9AA0545-696D-4F81-8B20-8BF6D8E17DC7}" dt="2020-04-06T13:39:26.392" v="2111" actId="20577"/>
          <ac:spMkLst>
            <pc:docMk/>
            <pc:sldMk cId="2327514820" sldId="274"/>
            <ac:spMk id="2" creationId="{79176D76-F156-461A-A842-6F3B2C3D36FF}"/>
          </ac:spMkLst>
        </pc:spChg>
      </pc:sldChg>
      <pc:sldChg chg="modSp">
        <pc:chgData name="Renata Rampaso" userId="2c10626c-e7c5-4219-8957-2aaeba3d3680" providerId="ADAL" clId="{F9AA0545-696D-4F81-8B20-8BF6D8E17DC7}" dt="2020-04-06T13:51:07.520" v="3083" actId="20577"/>
        <pc:sldMkLst>
          <pc:docMk/>
          <pc:sldMk cId="1915936062" sldId="275"/>
        </pc:sldMkLst>
        <pc:spChg chg="mod">
          <ac:chgData name="Renata Rampaso" userId="2c10626c-e7c5-4219-8957-2aaeba3d3680" providerId="ADAL" clId="{F9AA0545-696D-4F81-8B20-8BF6D8E17DC7}" dt="2020-04-06T13:39:30.160" v="2112" actId="20577"/>
          <ac:spMkLst>
            <pc:docMk/>
            <pc:sldMk cId="1915936062" sldId="275"/>
            <ac:spMk id="2" creationId="{7E43FAD8-B58F-4EF6-8968-7FA8E3D612AF}"/>
          </ac:spMkLst>
        </pc:spChg>
        <pc:spChg chg="mod">
          <ac:chgData name="Renata Rampaso" userId="2c10626c-e7c5-4219-8957-2aaeba3d3680" providerId="ADAL" clId="{F9AA0545-696D-4F81-8B20-8BF6D8E17DC7}" dt="2020-04-06T13:51:07.520" v="3083" actId="20577"/>
          <ac:spMkLst>
            <pc:docMk/>
            <pc:sldMk cId="1915936062" sldId="275"/>
            <ac:spMk id="3" creationId="{259F77FF-A0AE-4BB8-AFB1-7BA43912E9AC}"/>
          </ac:spMkLst>
        </pc:spChg>
      </pc:sldChg>
      <pc:sldChg chg="modSp">
        <pc:chgData name="Renata Rampaso" userId="2c10626c-e7c5-4219-8957-2aaeba3d3680" providerId="ADAL" clId="{F9AA0545-696D-4F81-8B20-8BF6D8E17DC7}" dt="2020-04-06T13:39:43.454" v="2115" actId="20577"/>
        <pc:sldMkLst>
          <pc:docMk/>
          <pc:sldMk cId="1067024932" sldId="276"/>
        </pc:sldMkLst>
        <pc:spChg chg="mod">
          <ac:chgData name="Renata Rampaso" userId="2c10626c-e7c5-4219-8957-2aaeba3d3680" providerId="ADAL" clId="{F9AA0545-696D-4F81-8B20-8BF6D8E17DC7}" dt="2020-04-06T13:39:43.454" v="2115" actId="20577"/>
          <ac:spMkLst>
            <pc:docMk/>
            <pc:sldMk cId="1067024932" sldId="276"/>
            <ac:spMk id="2" creationId="{6F5D5CA4-8278-4F87-BF23-8EC29DD168AD}"/>
          </ac:spMkLst>
        </pc:spChg>
      </pc:sldChg>
      <pc:sldChg chg="modSp">
        <pc:chgData name="Renata Rampaso" userId="2c10626c-e7c5-4219-8957-2aaeba3d3680" providerId="ADAL" clId="{F9AA0545-696D-4F81-8B20-8BF6D8E17DC7}" dt="2020-04-06T13:39:46.142" v="2116" actId="20577"/>
        <pc:sldMkLst>
          <pc:docMk/>
          <pc:sldMk cId="4289059922" sldId="277"/>
        </pc:sldMkLst>
        <pc:spChg chg="mod">
          <ac:chgData name="Renata Rampaso" userId="2c10626c-e7c5-4219-8957-2aaeba3d3680" providerId="ADAL" clId="{F9AA0545-696D-4F81-8B20-8BF6D8E17DC7}" dt="2020-04-06T13:39:46.142" v="2116" actId="20577"/>
          <ac:spMkLst>
            <pc:docMk/>
            <pc:sldMk cId="4289059922" sldId="277"/>
            <ac:spMk id="2" creationId="{70E27E8F-9ACE-4D5C-8444-F4F348DC01F8}"/>
          </ac:spMkLst>
        </pc:spChg>
      </pc:sldChg>
      <pc:sldChg chg="modSp">
        <pc:chgData name="Renata Rampaso" userId="2c10626c-e7c5-4219-8957-2aaeba3d3680" providerId="ADAL" clId="{F9AA0545-696D-4F81-8B20-8BF6D8E17DC7}" dt="2020-04-06T13:39:48.673" v="2117" actId="20577"/>
        <pc:sldMkLst>
          <pc:docMk/>
          <pc:sldMk cId="4007312513" sldId="278"/>
        </pc:sldMkLst>
        <pc:spChg chg="mod">
          <ac:chgData name="Renata Rampaso" userId="2c10626c-e7c5-4219-8957-2aaeba3d3680" providerId="ADAL" clId="{F9AA0545-696D-4F81-8B20-8BF6D8E17DC7}" dt="2020-04-06T13:39:48.673" v="2117" actId="20577"/>
          <ac:spMkLst>
            <pc:docMk/>
            <pc:sldMk cId="4007312513" sldId="278"/>
            <ac:spMk id="2" creationId="{AD74FEB3-139A-4520-8D2D-BEBF5A53D7AB}"/>
          </ac:spMkLst>
        </pc:spChg>
      </pc:sldChg>
      <pc:sldChg chg="modSp">
        <pc:chgData name="Renata Rampaso" userId="2c10626c-e7c5-4219-8957-2aaeba3d3680" providerId="ADAL" clId="{F9AA0545-696D-4F81-8B20-8BF6D8E17DC7}" dt="2020-04-06T13:39:55.738" v="2118" actId="20577"/>
        <pc:sldMkLst>
          <pc:docMk/>
          <pc:sldMk cId="4269552224" sldId="279"/>
        </pc:sldMkLst>
        <pc:spChg chg="mod">
          <ac:chgData name="Renata Rampaso" userId="2c10626c-e7c5-4219-8957-2aaeba3d3680" providerId="ADAL" clId="{F9AA0545-696D-4F81-8B20-8BF6D8E17DC7}" dt="2020-04-06T13:39:55.738" v="2118" actId="20577"/>
          <ac:spMkLst>
            <pc:docMk/>
            <pc:sldMk cId="4269552224" sldId="279"/>
            <ac:spMk id="2" creationId="{987BAE10-7FCD-4E68-9377-15DFA3DA1F27}"/>
          </ac:spMkLst>
        </pc:spChg>
      </pc:sldChg>
      <pc:sldChg chg="modSp">
        <pc:chgData name="Renata Rampaso" userId="2c10626c-e7c5-4219-8957-2aaeba3d3680" providerId="ADAL" clId="{F9AA0545-696D-4F81-8B20-8BF6D8E17DC7}" dt="2020-04-06T13:39:33.051" v="2113" actId="20577"/>
        <pc:sldMkLst>
          <pc:docMk/>
          <pc:sldMk cId="1353247868" sldId="280"/>
        </pc:sldMkLst>
        <pc:spChg chg="mod">
          <ac:chgData name="Renata Rampaso" userId="2c10626c-e7c5-4219-8957-2aaeba3d3680" providerId="ADAL" clId="{F9AA0545-696D-4F81-8B20-8BF6D8E17DC7}" dt="2020-04-06T13:39:33.051" v="2113" actId="20577"/>
          <ac:spMkLst>
            <pc:docMk/>
            <pc:sldMk cId="1353247868" sldId="280"/>
            <ac:spMk id="2" creationId="{77DF4F33-D5CC-4107-87AB-B9379071A40E}"/>
          </ac:spMkLst>
        </pc:spChg>
      </pc:sldChg>
      <pc:sldChg chg="modSp">
        <pc:chgData name="Renata Rampaso" userId="2c10626c-e7c5-4219-8957-2aaeba3d3680" providerId="ADAL" clId="{F9AA0545-696D-4F81-8B20-8BF6D8E17DC7}" dt="2020-04-06T13:40:00.129" v="2120" actId="20577"/>
        <pc:sldMkLst>
          <pc:docMk/>
          <pc:sldMk cId="2790881739" sldId="281"/>
        </pc:sldMkLst>
        <pc:spChg chg="mod">
          <ac:chgData name="Renata Rampaso" userId="2c10626c-e7c5-4219-8957-2aaeba3d3680" providerId="ADAL" clId="{F9AA0545-696D-4F81-8B20-8BF6D8E17DC7}" dt="2020-04-06T13:40:00.129" v="2120" actId="20577"/>
          <ac:spMkLst>
            <pc:docMk/>
            <pc:sldMk cId="2790881739" sldId="281"/>
            <ac:spMk id="2" creationId="{EAA56AA6-58D4-48DD-BA92-09D187122515}"/>
          </ac:spMkLst>
        </pc:spChg>
      </pc:sldChg>
      <pc:sldChg chg="modSp">
        <pc:chgData name="Renata Rampaso" userId="2c10626c-e7c5-4219-8957-2aaeba3d3680" providerId="ADAL" clId="{F9AA0545-696D-4F81-8B20-8BF6D8E17DC7}" dt="2020-04-06T13:51:29.913" v="3093" actId="20577"/>
        <pc:sldMkLst>
          <pc:docMk/>
          <pc:sldMk cId="2598848165" sldId="282"/>
        </pc:sldMkLst>
        <pc:spChg chg="mod">
          <ac:chgData name="Renata Rampaso" userId="2c10626c-e7c5-4219-8957-2aaeba3d3680" providerId="ADAL" clId="{F9AA0545-696D-4F81-8B20-8BF6D8E17DC7}" dt="2020-04-06T13:51:29.913" v="3093" actId="20577"/>
          <ac:spMkLst>
            <pc:docMk/>
            <pc:sldMk cId="2598848165" sldId="282"/>
            <ac:spMk id="2" creationId="{85196FD5-6468-40D5-A9AE-E2555C0F64B9}"/>
          </ac:spMkLst>
        </pc:spChg>
      </pc:sldChg>
      <pc:sldChg chg="modSp">
        <pc:chgData name="Renata Rampaso" userId="2c10626c-e7c5-4219-8957-2aaeba3d3680" providerId="ADAL" clId="{F9AA0545-696D-4F81-8B20-8BF6D8E17DC7}" dt="2020-04-06T13:39:35.989" v="2114" actId="20577"/>
        <pc:sldMkLst>
          <pc:docMk/>
          <pc:sldMk cId="1006748571" sldId="288"/>
        </pc:sldMkLst>
        <pc:spChg chg="mod">
          <ac:chgData name="Renata Rampaso" userId="2c10626c-e7c5-4219-8957-2aaeba3d3680" providerId="ADAL" clId="{F9AA0545-696D-4F81-8B20-8BF6D8E17DC7}" dt="2020-04-06T13:39:35.989" v="2114" actId="20577"/>
          <ac:spMkLst>
            <pc:docMk/>
            <pc:sldMk cId="1006748571" sldId="288"/>
            <ac:spMk id="2" creationId="{92A91BD8-32A0-4653-B231-0D6742F2EFF7}"/>
          </ac:spMkLst>
        </pc:spChg>
      </pc:sldChg>
      <pc:sldChg chg="modSp">
        <pc:chgData name="Renata Rampaso" userId="2c10626c-e7c5-4219-8957-2aaeba3d3680" providerId="ADAL" clId="{F9AA0545-696D-4F81-8B20-8BF6D8E17DC7}" dt="2020-04-06T13:51:37.930" v="3103" actId="20577"/>
        <pc:sldMkLst>
          <pc:docMk/>
          <pc:sldMk cId="3299715198" sldId="289"/>
        </pc:sldMkLst>
        <pc:spChg chg="mod">
          <ac:chgData name="Renata Rampaso" userId="2c10626c-e7c5-4219-8957-2aaeba3d3680" providerId="ADAL" clId="{F9AA0545-696D-4F81-8B20-8BF6D8E17DC7}" dt="2020-04-06T13:42:43.367" v="2237" actId="20577"/>
          <ac:spMkLst>
            <pc:docMk/>
            <pc:sldMk cId="3299715198" sldId="289"/>
            <ac:spMk id="3" creationId="{92A8AA15-58C1-4EA8-9075-BFA16CF4679A}"/>
          </ac:spMkLst>
        </pc:spChg>
        <pc:spChg chg="mod">
          <ac:chgData name="Renata Rampaso" userId="2c10626c-e7c5-4219-8957-2aaeba3d3680" providerId="ADAL" clId="{F9AA0545-696D-4F81-8B20-8BF6D8E17DC7}" dt="2020-04-06T13:51:37.930" v="3103" actId="20577"/>
          <ac:spMkLst>
            <pc:docMk/>
            <pc:sldMk cId="3299715198" sldId="289"/>
            <ac:spMk id="43" creationId="{349F23EA-A651-4C7B-9B35-A7E4B2BF20BF}"/>
          </ac:spMkLst>
        </pc:spChg>
      </pc:sldChg>
      <pc:sldChg chg="addSp delSp modSp add setBg">
        <pc:chgData name="Renata Rampaso" userId="2c10626c-e7c5-4219-8957-2aaeba3d3680" providerId="ADAL" clId="{F9AA0545-696D-4F81-8B20-8BF6D8E17DC7}" dt="2020-04-06T13:39:08.963" v="2104" actId="113"/>
        <pc:sldMkLst>
          <pc:docMk/>
          <pc:sldMk cId="4027653203" sldId="290"/>
        </pc:sldMkLst>
        <pc:spChg chg="mod">
          <ac:chgData name="Renata Rampaso" userId="2c10626c-e7c5-4219-8957-2aaeba3d3680" providerId="ADAL" clId="{F9AA0545-696D-4F81-8B20-8BF6D8E17DC7}" dt="2020-04-06T13:39:08.963" v="2104" actId="113"/>
          <ac:spMkLst>
            <pc:docMk/>
            <pc:sldMk cId="4027653203" sldId="290"/>
            <ac:spMk id="2" creationId="{FC4AB132-B11F-4907-8B40-BAC939946C30}"/>
          </ac:spMkLst>
        </pc:spChg>
        <pc:spChg chg="mod">
          <ac:chgData name="Renata Rampaso" userId="2c10626c-e7c5-4219-8957-2aaeba3d3680" providerId="ADAL" clId="{F9AA0545-696D-4F81-8B20-8BF6D8E17DC7}" dt="2020-04-06T13:38:05.166" v="2013" actId="20577"/>
          <ac:spMkLst>
            <pc:docMk/>
            <pc:sldMk cId="4027653203" sldId="290"/>
            <ac:spMk id="3" creationId="{09036CC5-D982-4B45-AEDD-F3FAD57827F9}"/>
          </ac:spMkLst>
        </pc:spChg>
        <pc:spChg chg="add del mod">
          <ac:chgData name="Renata Rampaso" userId="2c10626c-e7c5-4219-8957-2aaeba3d3680" providerId="ADAL" clId="{F9AA0545-696D-4F81-8B20-8BF6D8E17DC7}" dt="2020-04-06T13:19:25.590" v="834" actId="478"/>
          <ac:spMkLst>
            <pc:docMk/>
            <pc:sldMk cId="4027653203" sldId="290"/>
            <ac:spMk id="4" creationId="{08B4C4C8-6CFC-4F90-8ADD-334559DA15BF}"/>
          </ac:spMkLst>
        </pc:spChg>
      </pc:sldChg>
    </pc:docChg>
  </pc:docChgLst>
  <pc:docChgLst>
    <pc:chgData name="Renata Rampaso" userId="2c10626c-e7c5-4219-8957-2aaeba3d3680" providerId="ADAL" clId="{F0F2B210-B3E6-4AF2-98FA-A21161483BC4}"/>
    <pc:docChg chg="undo redo custSel addSld delSld modSld sldOrd">
      <pc:chgData name="Renata Rampaso" userId="2c10626c-e7c5-4219-8957-2aaeba3d3680" providerId="ADAL" clId="{F0F2B210-B3E6-4AF2-98FA-A21161483BC4}" dt="2020-04-05T20:42:33.235" v="10008" actId="113"/>
      <pc:docMkLst>
        <pc:docMk/>
      </pc:docMkLst>
      <pc:sldChg chg="addSp modSp mod">
        <pc:chgData name="Renata Rampaso" userId="2c10626c-e7c5-4219-8957-2aaeba3d3680" providerId="ADAL" clId="{F0F2B210-B3E6-4AF2-98FA-A21161483BC4}" dt="2020-04-04T20:41:28.458" v="8999" actId="1076"/>
        <pc:sldMkLst>
          <pc:docMk/>
          <pc:sldMk cId="2591785621" sldId="256"/>
        </pc:sldMkLst>
        <pc:spChg chg="mod">
          <ac:chgData name="Renata Rampaso" userId="2c10626c-e7c5-4219-8957-2aaeba3d3680" providerId="ADAL" clId="{F0F2B210-B3E6-4AF2-98FA-A21161483BC4}" dt="2020-04-04T16:26:10.467" v="3932" actId="20577"/>
          <ac:spMkLst>
            <pc:docMk/>
            <pc:sldMk cId="2591785621" sldId="256"/>
            <ac:spMk id="3" creationId="{AEDFED37-74F1-445A-A83F-723019A9603A}"/>
          </ac:spMkLst>
        </pc:spChg>
        <pc:picChg chg="add mod">
          <ac:chgData name="Renata Rampaso" userId="2c10626c-e7c5-4219-8957-2aaeba3d3680" providerId="ADAL" clId="{F0F2B210-B3E6-4AF2-98FA-A21161483BC4}" dt="2020-04-04T20:41:28.458" v="8999" actId="1076"/>
          <ac:picMkLst>
            <pc:docMk/>
            <pc:sldMk cId="2591785621" sldId="256"/>
            <ac:picMk id="5" creationId="{3D7A1A12-241A-452E-868E-37FA22CF763A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3:08.382" v="9084" actId="478"/>
        <pc:sldMkLst>
          <pc:docMk/>
          <pc:sldMk cId="2416216644" sldId="257"/>
        </pc:sldMkLst>
        <pc:spChg chg="mod">
          <ac:chgData name="Renata Rampaso" userId="2c10626c-e7c5-4219-8957-2aaeba3d3680" providerId="ADAL" clId="{F0F2B210-B3E6-4AF2-98FA-A21161483BC4}" dt="2020-04-04T20:11:41.132" v="7216" actId="120"/>
          <ac:spMkLst>
            <pc:docMk/>
            <pc:sldMk cId="2416216644" sldId="257"/>
            <ac:spMk id="2" creationId="{E629E5AC-BCBB-4095-AD1F-36F34AEB435F}"/>
          </ac:spMkLst>
        </pc:spChg>
        <pc:picChg chg="add del mod">
          <ac:chgData name="Renata Rampaso" userId="2c10626c-e7c5-4219-8957-2aaeba3d3680" providerId="ADAL" clId="{F0F2B210-B3E6-4AF2-98FA-A21161483BC4}" dt="2020-04-04T20:45:28.140" v="9026" actId="478"/>
          <ac:picMkLst>
            <pc:docMk/>
            <pc:sldMk cId="2416216644" sldId="257"/>
            <ac:picMk id="4" creationId="{DF8D75C7-B176-4094-8561-D1AE0B8E3F49}"/>
          </ac:picMkLst>
        </pc:picChg>
        <pc:picChg chg="add del mod">
          <ac:chgData name="Renata Rampaso" userId="2c10626c-e7c5-4219-8957-2aaeba3d3680" providerId="ADAL" clId="{F0F2B210-B3E6-4AF2-98FA-A21161483BC4}" dt="2020-04-05T20:13:08.382" v="9084" actId="478"/>
          <ac:picMkLst>
            <pc:docMk/>
            <pc:sldMk cId="2416216644" sldId="257"/>
            <ac:picMk id="5" creationId="{18795C49-689E-4893-A75D-22507E1FE92E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3:11.220" v="9086" actId="478"/>
        <pc:sldMkLst>
          <pc:docMk/>
          <pc:sldMk cId="3219108557" sldId="258"/>
        </pc:sldMkLst>
        <pc:spChg chg="mod">
          <ac:chgData name="Renata Rampaso" userId="2c10626c-e7c5-4219-8957-2aaeba3d3680" providerId="ADAL" clId="{F0F2B210-B3E6-4AF2-98FA-A21161483BC4}" dt="2020-04-04T16:21:22.538" v="3894" actId="255"/>
          <ac:spMkLst>
            <pc:docMk/>
            <pc:sldMk cId="3219108557" sldId="258"/>
            <ac:spMk id="2" creationId="{2F202486-32E1-4D9C-9C1F-0DEE9CC9E6F9}"/>
          </ac:spMkLst>
        </pc:spChg>
        <pc:picChg chg="add del mod">
          <ac:chgData name="Renata Rampaso" userId="2c10626c-e7c5-4219-8957-2aaeba3d3680" providerId="ADAL" clId="{F0F2B210-B3E6-4AF2-98FA-A21161483BC4}" dt="2020-04-05T20:13:11.220" v="9086" actId="478"/>
          <ac:picMkLst>
            <pc:docMk/>
            <pc:sldMk cId="3219108557" sldId="258"/>
            <ac:picMk id="4" creationId="{4FE66770-2F03-417F-B368-F77FA933EB19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42:33.235" v="10008" actId="113"/>
        <pc:sldMkLst>
          <pc:docMk/>
          <pc:sldMk cId="3973810996" sldId="259"/>
        </pc:sldMkLst>
        <pc:spChg chg="mod">
          <ac:chgData name="Renata Rampaso" userId="2c10626c-e7c5-4219-8957-2aaeba3d3680" providerId="ADAL" clId="{F0F2B210-B3E6-4AF2-98FA-A21161483BC4}" dt="2020-04-04T16:21:31.425" v="3895" actId="255"/>
          <ac:spMkLst>
            <pc:docMk/>
            <pc:sldMk cId="3973810996" sldId="259"/>
            <ac:spMk id="2" creationId="{4B9F6645-20EE-4FFD-AA1A-4E6DFAD80442}"/>
          </ac:spMkLst>
        </pc:spChg>
        <pc:spChg chg="mod">
          <ac:chgData name="Renata Rampaso" userId="2c10626c-e7c5-4219-8957-2aaeba3d3680" providerId="ADAL" clId="{F0F2B210-B3E6-4AF2-98FA-A21161483BC4}" dt="2020-04-05T20:42:33.235" v="10008" actId="113"/>
          <ac:spMkLst>
            <pc:docMk/>
            <pc:sldMk cId="3973810996" sldId="259"/>
            <ac:spMk id="3" creationId="{06DAA1AA-EF60-4E89-A350-5F808DB2AE72}"/>
          </ac:spMkLst>
        </pc:spChg>
        <pc:picChg chg="add del mod">
          <ac:chgData name="Renata Rampaso" userId="2c10626c-e7c5-4219-8957-2aaeba3d3680" providerId="ADAL" clId="{F0F2B210-B3E6-4AF2-98FA-A21161483BC4}" dt="2020-04-05T20:13:14.210" v="9088" actId="478"/>
          <ac:picMkLst>
            <pc:docMk/>
            <pc:sldMk cId="3973810996" sldId="259"/>
            <ac:picMk id="4" creationId="{1A6BAC75-B535-43DC-85BA-C707B825B3A9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4T16:34:42.271" v="4462" actId="20577"/>
        <pc:sldMkLst>
          <pc:docMk/>
          <pc:sldMk cId="239529712" sldId="260"/>
        </pc:sldMkLst>
        <pc:spChg chg="mod">
          <ac:chgData name="Renata Rampaso" userId="2c10626c-e7c5-4219-8957-2aaeba3d3680" providerId="ADAL" clId="{F0F2B210-B3E6-4AF2-98FA-A21161483BC4}" dt="2020-04-04T16:22:14.932" v="3902" actId="255"/>
          <ac:spMkLst>
            <pc:docMk/>
            <pc:sldMk cId="239529712" sldId="260"/>
            <ac:spMk id="2" creationId="{93137DA4-C893-4A57-8B8B-68E39EE6B9D0}"/>
          </ac:spMkLst>
        </pc:spChg>
        <pc:spChg chg="mod">
          <ac:chgData name="Renata Rampaso" userId="2c10626c-e7c5-4219-8957-2aaeba3d3680" providerId="ADAL" clId="{F0F2B210-B3E6-4AF2-98FA-A21161483BC4}" dt="2020-04-04T16:34:42.271" v="4462" actId="20577"/>
          <ac:spMkLst>
            <pc:docMk/>
            <pc:sldMk cId="239529712" sldId="260"/>
            <ac:spMk id="3" creationId="{68347ECA-0CB8-41F3-8F8E-A674F4F0781F}"/>
          </ac:spMkLst>
        </pc:spChg>
        <pc:spChg chg="add del">
          <ac:chgData name="Renata Rampaso" userId="2c10626c-e7c5-4219-8957-2aaeba3d3680" providerId="ADAL" clId="{F0F2B210-B3E6-4AF2-98FA-A21161483BC4}" dt="2020-04-03T19:48:37.765" v="313"/>
          <ac:spMkLst>
            <pc:docMk/>
            <pc:sldMk cId="239529712" sldId="260"/>
            <ac:spMk id="4" creationId="{1E27907B-6805-4DA1-A1E7-613B38973B78}"/>
          </ac:spMkLst>
        </pc:spChg>
      </pc:sldChg>
      <pc:sldChg chg="addSp delSp modSp mod">
        <pc:chgData name="Renata Rampaso" userId="2c10626c-e7c5-4219-8957-2aaeba3d3680" providerId="ADAL" clId="{F0F2B210-B3E6-4AF2-98FA-A21161483BC4}" dt="2020-04-05T20:15:42.871" v="9096" actId="478"/>
        <pc:sldMkLst>
          <pc:docMk/>
          <pc:sldMk cId="1762898419" sldId="261"/>
        </pc:sldMkLst>
        <pc:spChg chg="mod">
          <ac:chgData name="Renata Rampaso" userId="2c10626c-e7c5-4219-8957-2aaeba3d3680" providerId="ADAL" clId="{F0F2B210-B3E6-4AF2-98FA-A21161483BC4}" dt="2020-04-04T16:56:36.501" v="5150" actId="6549"/>
          <ac:spMkLst>
            <pc:docMk/>
            <pc:sldMk cId="1762898419" sldId="261"/>
            <ac:spMk id="2" creationId="{3042C1D8-F9E5-4850-922E-14FBD86B0DF5}"/>
          </ac:spMkLst>
        </pc:spChg>
        <pc:spChg chg="mod">
          <ac:chgData name="Renata Rampaso" userId="2c10626c-e7c5-4219-8957-2aaeba3d3680" providerId="ADAL" clId="{F0F2B210-B3E6-4AF2-98FA-A21161483BC4}" dt="2020-04-05T20:14:21.331" v="9090" actId="207"/>
          <ac:spMkLst>
            <pc:docMk/>
            <pc:sldMk cId="1762898419" sldId="261"/>
            <ac:spMk id="3" creationId="{41EFF006-65C8-4611-8061-6626B1F1EAFA}"/>
          </ac:spMkLst>
        </pc:spChg>
        <pc:picChg chg="add del mod">
          <ac:chgData name="Renata Rampaso" userId="2c10626c-e7c5-4219-8957-2aaeba3d3680" providerId="ADAL" clId="{F0F2B210-B3E6-4AF2-98FA-A21161483BC4}" dt="2020-04-05T20:15:42.871" v="9096" actId="478"/>
          <ac:picMkLst>
            <pc:docMk/>
            <pc:sldMk cId="1762898419" sldId="261"/>
            <ac:picMk id="4" creationId="{A74E3D05-C7FA-4D3D-8BAB-195785B7ADE4}"/>
          </ac:picMkLst>
        </pc:picChg>
      </pc:sldChg>
      <pc:sldChg chg="modSp mod">
        <pc:chgData name="Renata Rampaso" userId="2c10626c-e7c5-4219-8957-2aaeba3d3680" providerId="ADAL" clId="{F0F2B210-B3E6-4AF2-98FA-A21161483BC4}" dt="2020-04-05T20:15:06.641" v="9092" actId="207"/>
        <pc:sldMkLst>
          <pc:docMk/>
          <pc:sldMk cId="3345369236" sldId="262"/>
        </pc:sldMkLst>
        <pc:spChg chg="mod">
          <ac:chgData name="Renata Rampaso" userId="2c10626c-e7c5-4219-8957-2aaeba3d3680" providerId="ADAL" clId="{F0F2B210-B3E6-4AF2-98FA-A21161483BC4}" dt="2020-04-04T16:57:55.261" v="5151" actId="6549"/>
          <ac:spMkLst>
            <pc:docMk/>
            <pc:sldMk cId="3345369236" sldId="262"/>
            <ac:spMk id="2" creationId="{9D4CDD1C-C2B7-4855-8D14-ADC15210383F}"/>
          </ac:spMkLst>
        </pc:spChg>
        <pc:spChg chg="mod">
          <ac:chgData name="Renata Rampaso" userId="2c10626c-e7c5-4219-8957-2aaeba3d3680" providerId="ADAL" clId="{F0F2B210-B3E6-4AF2-98FA-A21161483BC4}" dt="2020-04-05T20:15:06.641" v="9092" actId="207"/>
          <ac:spMkLst>
            <pc:docMk/>
            <pc:sldMk cId="3345369236" sldId="262"/>
            <ac:spMk id="3" creationId="{3B8B999C-F36C-45AA-B316-90ED7BECB1B0}"/>
          </ac:spMkLst>
        </pc:spChg>
      </pc:sldChg>
      <pc:sldChg chg="modSp mod">
        <pc:chgData name="Renata Rampaso" userId="2c10626c-e7c5-4219-8957-2aaeba3d3680" providerId="ADAL" clId="{F0F2B210-B3E6-4AF2-98FA-A21161483BC4}" dt="2020-04-05T20:17:16.474" v="9129" actId="207"/>
        <pc:sldMkLst>
          <pc:docMk/>
          <pc:sldMk cId="1141539638" sldId="263"/>
        </pc:sldMkLst>
        <pc:spChg chg="mod">
          <ac:chgData name="Renata Rampaso" userId="2c10626c-e7c5-4219-8957-2aaeba3d3680" providerId="ADAL" clId="{F0F2B210-B3E6-4AF2-98FA-A21161483BC4}" dt="2020-04-04T17:00:06.481" v="5162" actId="6549"/>
          <ac:spMkLst>
            <pc:docMk/>
            <pc:sldMk cId="1141539638" sldId="263"/>
            <ac:spMk id="2" creationId="{A60ED7E7-2DCC-46FF-AD27-31DFBAD4B918}"/>
          </ac:spMkLst>
        </pc:spChg>
        <pc:spChg chg="mod">
          <ac:chgData name="Renata Rampaso" userId="2c10626c-e7c5-4219-8957-2aaeba3d3680" providerId="ADAL" clId="{F0F2B210-B3E6-4AF2-98FA-A21161483BC4}" dt="2020-04-05T20:17:16.474" v="9129" actId="207"/>
          <ac:spMkLst>
            <pc:docMk/>
            <pc:sldMk cId="1141539638" sldId="263"/>
            <ac:spMk id="3" creationId="{C352AFCD-AA06-4CB4-B0FA-767A43917FB6}"/>
          </ac:spMkLst>
        </pc:spChg>
      </pc:sldChg>
      <pc:sldChg chg="modSp mod">
        <pc:chgData name="Renata Rampaso" userId="2c10626c-e7c5-4219-8957-2aaeba3d3680" providerId="ADAL" clId="{F0F2B210-B3E6-4AF2-98FA-A21161483BC4}" dt="2020-04-04T20:12:02.598" v="7218" actId="122"/>
        <pc:sldMkLst>
          <pc:docMk/>
          <pc:sldMk cId="4102557975" sldId="264"/>
        </pc:sldMkLst>
        <pc:spChg chg="mod">
          <ac:chgData name="Renata Rampaso" userId="2c10626c-e7c5-4219-8957-2aaeba3d3680" providerId="ADAL" clId="{F0F2B210-B3E6-4AF2-98FA-A21161483BC4}" dt="2020-04-04T20:12:02.598" v="7218" actId="122"/>
          <ac:spMkLst>
            <pc:docMk/>
            <pc:sldMk cId="4102557975" sldId="264"/>
            <ac:spMk id="2" creationId="{0A7091AB-82C3-4064-942D-349EBAF81720}"/>
          </ac:spMkLst>
        </pc:spChg>
        <pc:spChg chg="mod">
          <ac:chgData name="Renata Rampaso" userId="2c10626c-e7c5-4219-8957-2aaeba3d3680" providerId="ADAL" clId="{F0F2B210-B3E6-4AF2-98FA-A21161483BC4}" dt="2020-04-04T19:48:01.978" v="6866" actId="113"/>
          <ac:spMkLst>
            <pc:docMk/>
            <pc:sldMk cId="4102557975" sldId="264"/>
            <ac:spMk id="3" creationId="{A139CF62-522E-4C75-95C2-8AD5517582F4}"/>
          </ac:spMkLst>
        </pc:spChg>
      </pc:sldChg>
      <pc:sldChg chg="addSp delSp modSp mod">
        <pc:chgData name="Renata Rampaso" userId="2c10626c-e7c5-4219-8957-2aaeba3d3680" providerId="ADAL" clId="{F0F2B210-B3E6-4AF2-98FA-A21161483BC4}" dt="2020-04-05T20:15:47.529" v="9098" actId="478"/>
        <pc:sldMkLst>
          <pc:docMk/>
          <pc:sldMk cId="2914274598" sldId="265"/>
        </pc:sldMkLst>
        <pc:spChg chg="mod">
          <ac:chgData name="Renata Rampaso" userId="2c10626c-e7c5-4219-8957-2aaeba3d3680" providerId="ADAL" clId="{F0F2B210-B3E6-4AF2-98FA-A21161483BC4}" dt="2020-04-04T17:04:38.729" v="5184" actId="6549"/>
          <ac:spMkLst>
            <pc:docMk/>
            <pc:sldMk cId="2914274598" sldId="265"/>
            <ac:spMk id="2" creationId="{93A2BE00-6824-4175-944A-80A428B3389D}"/>
          </ac:spMkLst>
        </pc:spChg>
        <pc:spChg chg="mod">
          <ac:chgData name="Renata Rampaso" userId="2c10626c-e7c5-4219-8957-2aaeba3d3680" providerId="ADAL" clId="{F0F2B210-B3E6-4AF2-98FA-A21161483BC4}" dt="2020-04-04T19:50:20.697" v="6889" actId="27636"/>
          <ac:spMkLst>
            <pc:docMk/>
            <pc:sldMk cId="2914274598" sldId="265"/>
            <ac:spMk id="3" creationId="{3250460E-FDD0-461C-8F01-A5F38E1081B3}"/>
          </ac:spMkLst>
        </pc:spChg>
        <pc:picChg chg="add del mod">
          <ac:chgData name="Renata Rampaso" userId="2c10626c-e7c5-4219-8957-2aaeba3d3680" providerId="ADAL" clId="{F0F2B210-B3E6-4AF2-98FA-A21161483BC4}" dt="2020-04-05T20:15:47.529" v="9098" actId="478"/>
          <ac:picMkLst>
            <pc:docMk/>
            <pc:sldMk cId="2914274598" sldId="265"/>
            <ac:picMk id="4" creationId="{1EBBC7B5-9415-4F89-9F92-2DE50DC89977}"/>
          </ac:picMkLst>
        </pc:picChg>
      </pc:sldChg>
      <pc:sldChg chg="delSp modSp mod">
        <pc:chgData name="Renata Rampaso" userId="2c10626c-e7c5-4219-8957-2aaeba3d3680" providerId="ADAL" clId="{F0F2B210-B3E6-4AF2-98FA-A21161483BC4}" dt="2020-04-04T19:57:20.754" v="7032" actId="123"/>
        <pc:sldMkLst>
          <pc:docMk/>
          <pc:sldMk cId="1756686329" sldId="266"/>
        </pc:sldMkLst>
        <pc:spChg chg="mod">
          <ac:chgData name="Renata Rampaso" userId="2c10626c-e7c5-4219-8957-2aaeba3d3680" providerId="ADAL" clId="{F0F2B210-B3E6-4AF2-98FA-A21161483BC4}" dt="2020-04-04T17:05:54.027" v="5185" actId="6549"/>
          <ac:spMkLst>
            <pc:docMk/>
            <pc:sldMk cId="1756686329" sldId="266"/>
            <ac:spMk id="2" creationId="{4C4145AC-8075-41A3-8545-54360FCAE73E}"/>
          </ac:spMkLst>
        </pc:spChg>
        <pc:spChg chg="mod">
          <ac:chgData name="Renata Rampaso" userId="2c10626c-e7c5-4219-8957-2aaeba3d3680" providerId="ADAL" clId="{F0F2B210-B3E6-4AF2-98FA-A21161483BC4}" dt="2020-04-04T19:57:20.754" v="7032" actId="123"/>
          <ac:spMkLst>
            <pc:docMk/>
            <pc:sldMk cId="1756686329" sldId="266"/>
            <ac:spMk id="3" creationId="{CF9A96CF-C9DE-4F1B-900E-DCB134159937}"/>
          </ac:spMkLst>
        </pc:spChg>
        <pc:graphicFrameChg chg="del">
          <ac:chgData name="Renata Rampaso" userId="2c10626c-e7c5-4219-8957-2aaeba3d3680" providerId="ADAL" clId="{F0F2B210-B3E6-4AF2-98FA-A21161483BC4}" dt="2020-04-03T19:26:21.900" v="262" actId="478"/>
          <ac:graphicFrameMkLst>
            <pc:docMk/>
            <pc:sldMk cId="1756686329" sldId="266"/>
            <ac:graphicFrameMk id="4" creationId="{137E6C05-5D45-4806-91D2-ACFD8C155FAE}"/>
          </ac:graphicFrameMkLst>
        </pc:graphicFrameChg>
      </pc:sldChg>
      <pc:sldChg chg="addSp delSp modSp mod">
        <pc:chgData name="Renata Rampaso" userId="2c10626c-e7c5-4219-8957-2aaeba3d3680" providerId="ADAL" clId="{F0F2B210-B3E6-4AF2-98FA-A21161483BC4}" dt="2020-04-05T20:20:11.206" v="9221" actId="20577"/>
        <pc:sldMkLst>
          <pc:docMk/>
          <pc:sldMk cId="480713706" sldId="269"/>
        </pc:sldMkLst>
        <pc:spChg chg="mod">
          <ac:chgData name="Renata Rampaso" userId="2c10626c-e7c5-4219-8957-2aaeba3d3680" providerId="ADAL" clId="{F0F2B210-B3E6-4AF2-98FA-A21161483BC4}" dt="2020-04-04T20:11:29.696" v="7215" actId="120"/>
          <ac:spMkLst>
            <pc:docMk/>
            <pc:sldMk cId="480713706" sldId="269"/>
            <ac:spMk id="2" creationId="{635FFB6C-1968-4250-A7C7-2F33A729B2E4}"/>
          </ac:spMkLst>
        </pc:spChg>
        <pc:spChg chg="mod">
          <ac:chgData name="Renata Rampaso" userId="2c10626c-e7c5-4219-8957-2aaeba3d3680" providerId="ADAL" clId="{F0F2B210-B3E6-4AF2-98FA-A21161483BC4}" dt="2020-04-05T20:20:11.206" v="9221" actId="20577"/>
          <ac:spMkLst>
            <pc:docMk/>
            <pc:sldMk cId="480713706" sldId="269"/>
            <ac:spMk id="3" creationId="{4F589A87-368C-401E-9D22-FE938D7461F7}"/>
          </ac:spMkLst>
        </pc:spChg>
        <pc:picChg chg="add del mod">
          <ac:chgData name="Renata Rampaso" userId="2c10626c-e7c5-4219-8957-2aaeba3d3680" providerId="ADAL" clId="{F0F2B210-B3E6-4AF2-98FA-A21161483BC4}" dt="2020-04-05T20:12:58.693" v="9081" actId="478"/>
          <ac:picMkLst>
            <pc:docMk/>
            <pc:sldMk cId="480713706" sldId="269"/>
            <ac:picMk id="4" creationId="{24A99E8F-66AA-48CB-A0E3-E4DAB4C7EC9C}"/>
          </ac:picMkLst>
        </pc:picChg>
      </pc:sldChg>
      <pc:sldChg chg="modSp mod">
        <pc:chgData name="Renata Rampaso" userId="2c10626c-e7c5-4219-8957-2aaeba3d3680" providerId="ADAL" clId="{F0F2B210-B3E6-4AF2-98FA-A21161483BC4}" dt="2020-04-05T20:19:49.916" v="9198" actId="20577"/>
        <pc:sldMkLst>
          <pc:docMk/>
          <pc:sldMk cId="1951705455" sldId="270"/>
        </pc:sldMkLst>
        <pc:spChg chg="mod">
          <ac:chgData name="Renata Rampaso" userId="2c10626c-e7c5-4219-8957-2aaeba3d3680" providerId="ADAL" clId="{F0F2B210-B3E6-4AF2-98FA-A21161483BC4}" dt="2020-04-04T16:22:05.424" v="3901" actId="1076"/>
          <ac:spMkLst>
            <pc:docMk/>
            <pc:sldMk cId="1951705455" sldId="270"/>
            <ac:spMk id="2" creationId="{C39DFE03-554A-430A-89FB-B71F30E80BE6}"/>
          </ac:spMkLst>
        </pc:spChg>
        <pc:spChg chg="mod">
          <ac:chgData name="Renata Rampaso" userId="2c10626c-e7c5-4219-8957-2aaeba3d3680" providerId="ADAL" clId="{F0F2B210-B3E6-4AF2-98FA-A21161483BC4}" dt="2020-04-05T20:19:49.916" v="9198" actId="20577"/>
          <ac:spMkLst>
            <pc:docMk/>
            <pc:sldMk cId="1951705455" sldId="270"/>
            <ac:spMk id="3" creationId="{BF18961B-408D-4CD2-8C0D-735088C060F0}"/>
          </ac:spMkLst>
        </pc:spChg>
      </pc:sldChg>
      <pc:sldChg chg="addSp delSp modSp mod">
        <pc:chgData name="Renata Rampaso" userId="2c10626c-e7c5-4219-8957-2aaeba3d3680" providerId="ADAL" clId="{F0F2B210-B3E6-4AF2-98FA-A21161483BC4}" dt="2020-04-05T20:16:02.750" v="9104" actId="478"/>
        <pc:sldMkLst>
          <pc:docMk/>
          <pc:sldMk cId="259340146" sldId="271"/>
        </pc:sldMkLst>
        <pc:spChg chg="mod">
          <ac:chgData name="Renata Rampaso" userId="2c10626c-e7c5-4219-8957-2aaeba3d3680" providerId="ADAL" clId="{F0F2B210-B3E6-4AF2-98FA-A21161483BC4}" dt="2020-04-04T20:26:36.086" v="8391" actId="20577"/>
          <ac:spMkLst>
            <pc:docMk/>
            <pc:sldMk cId="259340146" sldId="271"/>
            <ac:spMk id="2" creationId="{5BCF7D7C-9A0A-41F0-A67E-47F198726669}"/>
          </ac:spMkLst>
        </pc:spChg>
        <pc:picChg chg="add del mod">
          <ac:chgData name="Renata Rampaso" userId="2c10626c-e7c5-4219-8957-2aaeba3d3680" providerId="ADAL" clId="{F0F2B210-B3E6-4AF2-98FA-A21161483BC4}" dt="2020-04-05T20:16:02.750" v="9104" actId="478"/>
          <ac:picMkLst>
            <pc:docMk/>
            <pc:sldMk cId="259340146" sldId="271"/>
            <ac:picMk id="4" creationId="{2B435E80-1A28-4572-A697-AE5EBC996CC9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06.320" v="9106" actId="478"/>
        <pc:sldMkLst>
          <pc:docMk/>
          <pc:sldMk cId="397540579" sldId="272"/>
        </pc:sldMkLst>
        <pc:spChg chg="mod">
          <ac:chgData name="Renata Rampaso" userId="2c10626c-e7c5-4219-8957-2aaeba3d3680" providerId="ADAL" clId="{F0F2B210-B3E6-4AF2-98FA-A21161483BC4}" dt="2020-04-04T17:22:14.719" v="6004" actId="20577"/>
          <ac:spMkLst>
            <pc:docMk/>
            <pc:sldMk cId="397540579" sldId="272"/>
            <ac:spMk id="2" creationId="{A36235A6-7D8E-48F1-A92D-44B372268BBA}"/>
          </ac:spMkLst>
        </pc:spChg>
        <pc:picChg chg="add del mod">
          <ac:chgData name="Renata Rampaso" userId="2c10626c-e7c5-4219-8957-2aaeba3d3680" providerId="ADAL" clId="{F0F2B210-B3E6-4AF2-98FA-A21161483BC4}" dt="2020-04-05T20:16:06.320" v="9106" actId="478"/>
          <ac:picMkLst>
            <pc:docMk/>
            <pc:sldMk cId="397540579" sldId="272"/>
            <ac:picMk id="4" creationId="{45C77458-049F-4466-B9D7-A94B3E84A31C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12.107" v="9108" actId="478"/>
        <pc:sldMkLst>
          <pc:docMk/>
          <pc:sldMk cId="3083736551" sldId="273"/>
        </pc:sldMkLst>
        <pc:spChg chg="mod">
          <ac:chgData name="Renata Rampaso" userId="2c10626c-e7c5-4219-8957-2aaeba3d3680" providerId="ADAL" clId="{F0F2B210-B3E6-4AF2-98FA-A21161483BC4}" dt="2020-04-04T17:22:32.467" v="6008" actId="20577"/>
          <ac:spMkLst>
            <pc:docMk/>
            <pc:sldMk cId="3083736551" sldId="273"/>
            <ac:spMk id="2" creationId="{15ED0503-EB0D-4D61-8645-870E428AA0EB}"/>
          </ac:spMkLst>
        </pc:spChg>
        <pc:spChg chg="mod">
          <ac:chgData name="Renata Rampaso" userId="2c10626c-e7c5-4219-8957-2aaeba3d3680" providerId="ADAL" clId="{F0F2B210-B3E6-4AF2-98FA-A21161483BC4}" dt="2020-04-04T17:25:50.230" v="6064" actId="27636"/>
          <ac:spMkLst>
            <pc:docMk/>
            <pc:sldMk cId="3083736551" sldId="273"/>
            <ac:spMk id="3" creationId="{2D04DBA1-BF7F-4940-BAD9-0B416FD00C82}"/>
          </ac:spMkLst>
        </pc:spChg>
        <pc:picChg chg="add del mod">
          <ac:chgData name="Renata Rampaso" userId="2c10626c-e7c5-4219-8957-2aaeba3d3680" providerId="ADAL" clId="{F0F2B210-B3E6-4AF2-98FA-A21161483BC4}" dt="2020-04-05T20:16:12.107" v="9108" actId="478"/>
          <ac:picMkLst>
            <pc:docMk/>
            <pc:sldMk cId="3083736551" sldId="273"/>
            <ac:picMk id="4" creationId="{3AC6359C-FA67-4E87-80CF-F6FF6880FB85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15.363" v="9110" actId="478"/>
        <pc:sldMkLst>
          <pc:docMk/>
          <pc:sldMk cId="2327514820" sldId="274"/>
        </pc:sldMkLst>
        <pc:spChg chg="mod">
          <ac:chgData name="Renata Rampaso" userId="2c10626c-e7c5-4219-8957-2aaeba3d3680" providerId="ADAL" clId="{F0F2B210-B3E6-4AF2-98FA-A21161483BC4}" dt="2020-04-04T17:26:07.303" v="6066" actId="20577"/>
          <ac:spMkLst>
            <pc:docMk/>
            <pc:sldMk cId="2327514820" sldId="274"/>
            <ac:spMk id="2" creationId="{79176D76-F156-461A-A842-6F3B2C3D36FF}"/>
          </ac:spMkLst>
        </pc:spChg>
        <pc:picChg chg="add del mod">
          <ac:chgData name="Renata Rampaso" userId="2c10626c-e7c5-4219-8957-2aaeba3d3680" providerId="ADAL" clId="{F0F2B210-B3E6-4AF2-98FA-A21161483BC4}" dt="2020-04-05T20:16:15.363" v="9110" actId="478"/>
          <ac:picMkLst>
            <pc:docMk/>
            <pc:sldMk cId="2327514820" sldId="274"/>
            <ac:picMk id="4" creationId="{974DE7B9-0760-4E51-B336-55E04293BE0A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18.366" v="9112" actId="478"/>
        <pc:sldMkLst>
          <pc:docMk/>
          <pc:sldMk cId="1915936062" sldId="275"/>
        </pc:sldMkLst>
        <pc:spChg chg="mod">
          <ac:chgData name="Renata Rampaso" userId="2c10626c-e7c5-4219-8957-2aaeba3d3680" providerId="ADAL" clId="{F0F2B210-B3E6-4AF2-98FA-A21161483BC4}" dt="2020-04-04T17:26:23.274" v="6068" actId="20577"/>
          <ac:spMkLst>
            <pc:docMk/>
            <pc:sldMk cId="1915936062" sldId="275"/>
            <ac:spMk id="2" creationId="{7E43FAD8-B58F-4EF6-8968-7FA8E3D612AF}"/>
          </ac:spMkLst>
        </pc:spChg>
        <pc:spChg chg="mod">
          <ac:chgData name="Renata Rampaso" userId="2c10626c-e7c5-4219-8957-2aaeba3d3680" providerId="ADAL" clId="{F0F2B210-B3E6-4AF2-98FA-A21161483BC4}" dt="2020-04-04T17:26:42.945" v="6072" actId="20577"/>
          <ac:spMkLst>
            <pc:docMk/>
            <pc:sldMk cId="1915936062" sldId="275"/>
            <ac:spMk id="3" creationId="{259F77FF-A0AE-4BB8-AFB1-7BA43912E9AC}"/>
          </ac:spMkLst>
        </pc:spChg>
        <pc:picChg chg="add del mod">
          <ac:chgData name="Renata Rampaso" userId="2c10626c-e7c5-4219-8957-2aaeba3d3680" providerId="ADAL" clId="{F0F2B210-B3E6-4AF2-98FA-A21161483BC4}" dt="2020-04-05T20:16:18.366" v="9112" actId="478"/>
          <ac:picMkLst>
            <pc:docMk/>
            <pc:sldMk cId="1915936062" sldId="275"/>
            <ac:picMk id="4" creationId="{AF920934-CFF7-4976-9761-78ED6366D90D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31.685" v="9118" actId="478"/>
        <pc:sldMkLst>
          <pc:docMk/>
          <pc:sldMk cId="1067024932" sldId="276"/>
        </pc:sldMkLst>
        <pc:spChg chg="mod">
          <ac:chgData name="Renata Rampaso" userId="2c10626c-e7c5-4219-8957-2aaeba3d3680" providerId="ADAL" clId="{F0F2B210-B3E6-4AF2-98FA-A21161483BC4}" dt="2020-04-04T17:31:42.393" v="6185" actId="120"/>
          <ac:spMkLst>
            <pc:docMk/>
            <pc:sldMk cId="1067024932" sldId="276"/>
            <ac:spMk id="2" creationId="{6F5D5CA4-8278-4F87-BF23-8EC29DD168AD}"/>
          </ac:spMkLst>
        </pc:spChg>
        <pc:spChg chg="mod">
          <ac:chgData name="Renata Rampaso" userId="2c10626c-e7c5-4219-8957-2aaeba3d3680" providerId="ADAL" clId="{F0F2B210-B3E6-4AF2-98FA-A21161483BC4}" dt="2020-04-04T17:36:49.030" v="6472" actId="20577"/>
          <ac:spMkLst>
            <pc:docMk/>
            <pc:sldMk cId="1067024932" sldId="276"/>
            <ac:spMk id="3" creationId="{5CFA3E80-DC42-4E69-BFB5-E4F1BAC8976E}"/>
          </ac:spMkLst>
        </pc:spChg>
        <pc:picChg chg="add del mod">
          <ac:chgData name="Renata Rampaso" userId="2c10626c-e7c5-4219-8957-2aaeba3d3680" providerId="ADAL" clId="{F0F2B210-B3E6-4AF2-98FA-A21161483BC4}" dt="2020-04-05T20:16:31.685" v="9118" actId="478"/>
          <ac:picMkLst>
            <pc:docMk/>
            <pc:sldMk cId="1067024932" sldId="276"/>
            <ac:picMk id="4" creationId="{BE093D50-55EE-4D1A-9B17-F371CC914EC1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38.067" v="9120" actId="478"/>
        <pc:sldMkLst>
          <pc:docMk/>
          <pc:sldMk cId="4289059922" sldId="277"/>
        </pc:sldMkLst>
        <pc:spChg chg="mod">
          <ac:chgData name="Renata Rampaso" userId="2c10626c-e7c5-4219-8957-2aaeba3d3680" providerId="ADAL" clId="{F0F2B210-B3E6-4AF2-98FA-A21161483BC4}" dt="2020-04-04T17:36:58.633" v="6475" actId="120"/>
          <ac:spMkLst>
            <pc:docMk/>
            <pc:sldMk cId="4289059922" sldId="277"/>
            <ac:spMk id="2" creationId="{70E27E8F-9ACE-4D5C-8444-F4F348DC01F8}"/>
          </ac:spMkLst>
        </pc:spChg>
        <pc:spChg chg="mod">
          <ac:chgData name="Renata Rampaso" userId="2c10626c-e7c5-4219-8957-2aaeba3d3680" providerId="ADAL" clId="{F0F2B210-B3E6-4AF2-98FA-A21161483BC4}" dt="2020-04-03T19:33:49.100" v="305" actId="207"/>
          <ac:spMkLst>
            <pc:docMk/>
            <pc:sldMk cId="4289059922" sldId="277"/>
            <ac:spMk id="3" creationId="{93EAB5D8-2432-43C0-9E0A-655C42EBA8BB}"/>
          </ac:spMkLst>
        </pc:spChg>
        <pc:picChg chg="add del mod">
          <ac:chgData name="Renata Rampaso" userId="2c10626c-e7c5-4219-8957-2aaeba3d3680" providerId="ADAL" clId="{F0F2B210-B3E6-4AF2-98FA-A21161483BC4}" dt="2020-04-05T20:16:38.067" v="9120" actId="478"/>
          <ac:picMkLst>
            <pc:docMk/>
            <pc:sldMk cId="4289059922" sldId="277"/>
            <ac:picMk id="4" creationId="{4E624A80-F0FC-46B0-A504-2E0239DEF108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44.024" v="9123" actId="478"/>
        <pc:sldMkLst>
          <pc:docMk/>
          <pc:sldMk cId="4007312513" sldId="278"/>
        </pc:sldMkLst>
        <pc:spChg chg="mod">
          <ac:chgData name="Renata Rampaso" userId="2c10626c-e7c5-4219-8957-2aaeba3d3680" providerId="ADAL" clId="{F0F2B210-B3E6-4AF2-98FA-A21161483BC4}" dt="2020-04-04T20:09:52.271" v="7203" actId="120"/>
          <ac:spMkLst>
            <pc:docMk/>
            <pc:sldMk cId="4007312513" sldId="278"/>
            <ac:spMk id="2" creationId="{AD74FEB3-139A-4520-8D2D-BEBF5A53D7AB}"/>
          </ac:spMkLst>
        </pc:spChg>
        <pc:spChg chg="mod">
          <ac:chgData name="Renata Rampaso" userId="2c10626c-e7c5-4219-8957-2aaeba3d3680" providerId="ADAL" clId="{F0F2B210-B3E6-4AF2-98FA-A21161483BC4}" dt="2020-04-03T19:34:56.364" v="309" actId="207"/>
          <ac:spMkLst>
            <pc:docMk/>
            <pc:sldMk cId="4007312513" sldId="278"/>
            <ac:spMk id="3" creationId="{9685F19C-4F08-4472-BCC2-F0B21D28032B}"/>
          </ac:spMkLst>
        </pc:spChg>
        <pc:picChg chg="add del mod">
          <ac:chgData name="Renata Rampaso" userId="2c10626c-e7c5-4219-8957-2aaeba3d3680" providerId="ADAL" clId="{F0F2B210-B3E6-4AF2-98FA-A21161483BC4}" dt="2020-04-05T20:16:44.024" v="9123" actId="478"/>
          <ac:picMkLst>
            <pc:docMk/>
            <pc:sldMk cId="4007312513" sldId="278"/>
            <ac:picMk id="4" creationId="{026E74DD-9FB5-431B-BBA4-D4A72DC6ADD8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41" v="9121" actId="478"/>
        <pc:sldMkLst>
          <pc:docMk/>
          <pc:sldMk cId="4269552224" sldId="279"/>
        </pc:sldMkLst>
        <pc:spChg chg="mod">
          <ac:chgData name="Renata Rampaso" userId="2c10626c-e7c5-4219-8957-2aaeba3d3680" providerId="ADAL" clId="{F0F2B210-B3E6-4AF2-98FA-A21161483BC4}" dt="2020-04-04T20:09:56.860" v="7205" actId="20577"/>
          <ac:spMkLst>
            <pc:docMk/>
            <pc:sldMk cId="4269552224" sldId="279"/>
            <ac:spMk id="2" creationId="{987BAE10-7FCD-4E68-9377-15DFA3DA1F27}"/>
          </ac:spMkLst>
        </pc:spChg>
        <pc:spChg chg="mod">
          <ac:chgData name="Renata Rampaso" userId="2c10626c-e7c5-4219-8957-2aaeba3d3680" providerId="ADAL" clId="{F0F2B210-B3E6-4AF2-98FA-A21161483BC4}" dt="2020-04-04T20:10:29.768" v="7208" actId="20577"/>
          <ac:spMkLst>
            <pc:docMk/>
            <pc:sldMk cId="4269552224" sldId="279"/>
            <ac:spMk id="3" creationId="{96CAEEC0-27B8-45C5-9E2D-7593D0F364F6}"/>
          </ac:spMkLst>
        </pc:spChg>
        <pc:picChg chg="add del">
          <ac:chgData name="Renata Rampaso" userId="2c10626c-e7c5-4219-8957-2aaeba3d3680" providerId="ADAL" clId="{F0F2B210-B3E6-4AF2-98FA-A21161483BC4}" dt="2020-04-05T20:16:41" v="9121" actId="478"/>
          <ac:picMkLst>
            <pc:docMk/>
            <pc:sldMk cId="4269552224" sldId="279"/>
            <ac:picMk id="4" creationId="{DBE610F5-D6B8-4117-BA16-39060D2C0896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24.737" v="9114" actId="478"/>
        <pc:sldMkLst>
          <pc:docMk/>
          <pc:sldMk cId="1353247868" sldId="280"/>
        </pc:sldMkLst>
        <pc:spChg chg="mod">
          <ac:chgData name="Renata Rampaso" userId="2c10626c-e7c5-4219-8957-2aaeba3d3680" providerId="ADAL" clId="{F0F2B210-B3E6-4AF2-98FA-A21161483BC4}" dt="2020-04-04T17:27:18.558" v="6074" actId="20577"/>
          <ac:spMkLst>
            <pc:docMk/>
            <pc:sldMk cId="1353247868" sldId="280"/>
            <ac:spMk id="2" creationId="{77DF4F33-D5CC-4107-87AB-B9379071A40E}"/>
          </ac:spMkLst>
        </pc:spChg>
        <pc:spChg chg="mod">
          <ac:chgData name="Renata Rampaso" userId="2c10626c-e7c5-4219-8957-2aaeba3d3680" providerId="ADAL" clId="{F0F2B210-B3E6-4AF2-98FA-A21161483BC4}" dt="2020-04-04T17:28:13.038" v="6082" actId="207"/>
          <ac:spMkLst>
            <pc:docMk/>
            <pc:sldMk cId="1353247868" sldId="280"/>
            <ac:spMk id="3" creationId="{E6B7D3BA-0A47-45F6-8888-C470BEF7EDEA}"/>
          </ac:spMkLst>
        </pc:spChg>
        <pc:picChg chg="add del mod">
          <ac:chgData name="Renata Rampaso" userId="2c10626c-e7c5-4219-8957-2aaeba3d3680" providerId="ADAL" clId="{F0F2B210-B3E6-4AF2-98FA-A21161483BC4}" dt="2020-04-05T20:16:24.737" v="9114" actId="478"/>
          <ac:picMkLst>
            <pc:docMk/>
            <pc:sldMk cId="1353247868" sldId="280"/>
            <ac:picMk id="4" creationId="{16698679-8886-43ED-A81C-5CF5AD7E1FDE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47.136" v="9125" actId="478"/>
        <pc:sldMkLst>
          <pc:docMk/>
          <pc:sldMk cId="2790881739" sldId="281"/>
        </pc:sldMkLst>
        <pc:spChg chg="mod">
          <ac:chgData name="Renata Rampaso" userId="2c10626c-e7c5-4219-8957-2aaeba3d3680" providerId="ADAL" clId="{F0F2B210-B3E6-4AF2-98FA-A21161483BC4}" dt="2020-04-04T20:10:07.526" v="7207" actId="20577"/>
          <ac:spMkLst>
            <pc:docMk/>
            <pc:sldMk cId="2790881739" sldId="281"/>
            <ac:spMk id="2" creationId="{EAA56AA6-58D4-48DD-BA92-09D187122515}"/>
          </ac:spMkLst>
        </pc:spChg>
        <pc:spChg chg="mod">
          <ac:chgData name="Renata Rampaso" userId="2c10626c-e7c5-4219-8957-2aaeba3d3680" providerId="ADAL" clId="{F0F2B210-B3E6-4AF2-98FA-A21161483BC4}" dt="2020-04-04T20:09:34.511" v="7200" actId="20577"/>
          <ac:spMkLst>
            <pc:docMk/>
            <pc:sldMk cId="2790881739" sldId="281"/>
            <ac:spMk id="3" creationId="{04DBF40C-6980-494C-AC14-3849C08E16AA}"/>
          </ac:spMkLst>
        </pc:spChg>
        <pc:picChg chg="add del mod">
          <ac:chgData name="Renata Rampaso" userId="2c10626c-e7c5-4219-8957-2aaeba3d3680" providerId="ADAL" clId="{F0F2B210-B3E6-4AF2-98FA-A21161483BC4}" dt="2020-04-05T20:16:47.136" v="9125" actId="478"/>
          <ac:picMkLst>
            <pc:docMk/>
            <pc:sldMk cId="2790881739" sldId="281"/>
            <ac:picMk id="4" creationId="{83A56927-0DD5-4AB8-8A14-9C50F4884497}"/>
          </ac:picMkLst>
        </pc:picChg>
      </pc:sldChg>
      <pc:sldChg chg="addSp delSp modSp mod">
        <pc:chgData name="Renata Rampaso" userId="2c10626c-e7c5-4219-8957-2aaeba3d3680" providerId="ADAL" clId="{F0F2B210-B3E6-4AF2-98FA-A21161483BC4}" dt="2020-04-05T20:16:50.412" v="9127" actId="478"/>
        <pc:sldMkLst>
          <pc:docMk/>
          <pc:sldMk cId="2598848165" sldId="282"/>
        </pc:sldMkLst>
        <pc:spChg chg="mod">
          <ac:chgData name="Renata Rampaso" userId="2c10626c-e7c5-4219-8957-2aaeba3d3680" providerId="ADAL" clId="{F0F2B210-B3E6-4AF2-98FA-A21161483BC4}" dt="2020-04-04T20:30:48.599" v="8804" actId="1076"/>
          <ac:spMkLst>
            <pc:docMk/>
            <pc:sldMk cId="2598848165" sldId="282"/>
            <ac:spMk id="2" creationId="{85196FD5-6468-40D5-A9AE-E2555C0F64B9}"/>
          </ac:spMkLst>
        </pc:spChg>
        <pc:spChg chg="mod">
          <ac:chgData name="Renata Rampaso" userId="2c10626c-e7c5-4219-8957-2aaeba3d3680" providerId="ADAL" clId="{F0F2B210-B3E6-4AF2-98FA-A21161483BC4}" dt="2020-04-04T20:11:06.698" v="7214" actId="14100"/>
          <ac:spMkLst>
            <pc:docMk/>
            <pc:sldMk cId="2598848165" sldId="282"/>
            <ac:spMk id="3" creationId="{EAFD6D40-CAD2-445B-8071-BDDE01D74652}"/>
          </ac:spMkLst>
        </pc:spChg>
        <pc:picChg chg="add del mod">
          <ac:chgData name="Renata Rampaso" userId="2c10626c-e7c5-4219-8957-2aaeba3d3680" providerId="ADAL" clId="{F0F2B210-B3E6-4AF2-98FA-A21161483BC4}" dt="2020-04-05T20:16:50.412" v="9127" actId="478"/>
          <ac:picMkLst>
            <pc:docMk/>
            <pc:sldMk cId="2598848165" sldId="282"/>
            <ac:picMk id="4" creationId="{41AD451E-B99D-48DF-BF7E-813A747A6F69}"/>
          </ac:picMkLst>
        </pc:picChg>
      </pc:sldChg>
      <pc:sldChg chg="modSp mod">
        <pc:chgData name="Renata Rampaso" userId="2c10626c-e7c5-4219-8957-2aaeba3d3680" providerId="ADAL" clId="{F0F2B210-B3E6-4AF2-98FA-A21161483BC4}" dt="2020-04-04T19:57:06.625" v="7031" actId="20577"/>
        <pc:sldMkLst>
          <pc:docMk/>
          <pc:sldMk cId="1126375093" sldId="283"/>
        </pc:sldMkLst>
        <pc:spChg chg="mod">
          <ac:chgData name="Renata Rampaso" userId="2c10626c-e7c5-4219-8957-2aaeba3d3680" providerId="ADAL" clId="{F0F2B210-B3E6-4AF2-98FA-A21161483BC4}" dt="2020-04-04T17:17:22.916" v="5913" actId="120"/>
          <ac:spMkLst>
            <pc:docMk/>
            <pc:sldMk cId="1126375093" sldId="283"/>
            <ac:spMk id="2" creationId="{BEE487FF-E411-46CD-8622-BA2E5DC8920C}"/>
          </ac:spMkLst>
        </pc:spChg>
        <pc:spChg chg="mod">
          <ac:chgData name="Renata Rampaso" userId="2c10626c-e7c5-4219-8957-2aaeba3d3680" providerId="ADAL" clId="{F0F2B210-B3E6-4AF2-98FA-A21161483BC4}" dt="2020-04-04T19:57:06.625" v="7031" actId="20577"/>
          <ac:spMkLst>
            <pc:docMk/>
            <pc:sldMk cId="1126375093" sldId="283"/>
            <ac:spMk id="3" creationId="{F2874BA4-2B23-4EB7-9606-71A8CB5762CF}"/>
          </ac:spMkLst>
        </pc:spChg>
      </pc:sldChg>
      <pc:sldChg chg="addSp delSp modSp add mod ord setBg">
        <pc:chgData name="Renata Rampaso" userId="2c10626c-e7c5-4219-8957-2aaeba3d3680" providerId="ADAL" clId="{F0F2B210-B3E6-4AF2-98FA-A21161483BC4}" dt="2020-04-05T20:17:47.821" v="9138" actId="20577"/>
        <pc:sldMkLst>
          <pc:docMk/>
          <pc:sldMk cId="2591694049" sldId="284"/>
        </pc:sldMkLst>
        <pc:spChg chg="mod">
          <ac:chgData name="Renata Rampaso" userId="2c10626c-e7c5-4219-8957-2aaeba3d3680" providerId="ADAL" clId="{F0F2B210-B3E6-4AF2-98FA-A21161483BC4}" dt="2020-04-05T20:17:47.821" v="9138" actId="20577"/>
          <ac:spMkLst>
            <pc:docMk/>
            <pc:sldMk cId="2591694049" sldId="284"/>
            <ac:spMk id="2" creationId="{BFA66A00-30FD-4F99-BCE7-23DCCF537AA0}"/>
          </ac:spMkLst>
        </pc:spChg>
        <pc:spChg chg="add del">
          <ac:chgData name="Renata Rampaso" userId="2c10626c-e7c5-4219-8957-2aaeba3d3680" providerId="ADAL" clId="{F0F2B210-B3E6-4AF2-98FA-A21161483BC4}" dt="2020-04-04T02:25:48.348" v="513" actId="3680"/>
          <ac:spMkLst>
            <pc:docMk/>
            <pc:sldMk cId="2591694049" sldId="284"/>
            <ac:spMk id="3" creationId="{1FC73878-A8DB-4851-AAE3-7317BA3CD1A1}"/>
          </ac:spMkLst>
        </pc:spChg>
        <pc:spChg chg="add del mod">
          <ac:chgData name="Renata Rampaso" userId="2c10626c-e7c5-4219-8957-2aaeba3d3680" providerId="ADAL" clId="{F0F2B210-B3E6-4AF2-98FA-A21161483BC4}" dt="2020-04-04T02:26:39.820" v="528"/>
          <ac:spMkLst>
            <pc:docMk/>
            <pc:sldMk cId="2591694049" sldId="284"/>
            <ac:spMk id="8" creationId="{E4ED7B3E-2334-47D8-B687-E9C237ECD962}"/>
          </ac:spMkLst>
        </pc:spChg>
        <pc:spChg chg="add del mod">
          <ac:chgData name="Renata Rampaso" userId="2c10626c-e7c5-4219-8957-2aaeba3d3680" providerId="ADAL" clId="{F0F2B210-B3E6-4AF2-98FA-A21161483BC4}" dt="2020-04-04T02:26:39.820" v="528"/>
          <ac:spMkLst>
            <pc:docMk/>
            <pc:sldMk cId="2591694049" sldId="284"/>
            <ac:spMk id="9" creationId="{401B772C-39D0-4C44-859C-04A0729D7609}"/>
          </ac:spMkLst>
        </pc:spChg>
        <pc:spChg chg="add del mod">
          <ac:chgData name="Renata Rampaso" userId="2c10626c-e7c5-4219-8957-2aaeba3d3680" providerId="ADAL" clId="{F0F2B210-B3E6-4AF2-98FA-A21161483BC4}" dt="2020-04-04T02:38:05.424" v="911" actId="3680"/>
          <ac:spMkLst>
            <pc:docMk/>
            <pc:sldMk cId="2591694049" sldId="284"/>
            <ac:spMk id="11" creationId="{B71794C7-1323-4BEA-838E-B5C5A91F5DC4}"/>
          </ac:spMkLst>
        </pc:spChg>
        <pc:spChg chg="add del mod">
          <ac:chgData name="Renata Rampaso" userId="2c10626c-e7c5-4219-8957-2aaeba3d3680" providerId="ADAL" clId="{F0F2B210-B3E6-4AF2-98FA-A21161483BC4}" dt="2020-04-04T02:39:30.580" v="936" actId="3680"/>
          <ac:spMkLst>
            <pc:docMk/>
            <pc:sldMk cId="2591694049" sldId="284"/>
            <ac:spMk id="15" creationId="{FE291B59-97E9-4DC1-9D12-8850B097CF32}"/>
          </ac:spMkLst>
        </pc:spChg>
        <pc:graphicFrameChg chg="add del mod ord modGraphic">
          <ac:chgData name="Renata Rampaso" userId="2c10626c-e7c5-4219-8957-2aaeba3d3680" providerId="ADAL" clId="{F0F2B210-B3E6-4AF2-98FA-A21161483BC4}" dt="2020-04-04T02:24:41.773" v="512" actId="3680"/>
          <ac:graphicFrameMkLst>
            <pc:docMk/>
            <pc:sldMk cId="2591694049" sldId="284"/>
            <ac:graphicFrameMk id="4" creationId="{D25CD2DB-93FF-4D7A-B53E-B56C14FA8260}"/>
          </ac:graphicFrameMkLst>
        </pc:graphicFrameChg>
        <pc:graphicFrameChg chg="add del mod ord modGraphic">
          <ac:chgData name="Renata Rampaso" userId="2c10626c-e7c5-4219-8957-2aaeba3d3680" providerId="ADAL" clId="{F0F2B210-B3E6-4AF2-98FA-A21161483BC4}" dt="2020-04-04T02:37:06.385" v="910" actId="478"/>
          <ac:graphicFrameMkLst>
            <pc:docMk/>
            <pc:sldMk cId="2591694049" sldId="284"/>
            <ac:graphicFrameMk id="6" creationId="{8E7DE2FB-9DA1-4ECC-A902-DD95A5CC61C0}"/>
          </ac:graphicFrameMkLst>
        </pc:graphicFrameChg>
        <pc:graphicFrameChg chg="add del mod ord modGraphic">
          <ac:chgData name="Renata Rampaso" userId="2c10626c-e7c5-4219-8957-2aaeba3d3680" providerId="ADAL" clId="{F0F2B210-B3E6-4AF2-98FA-A21161483BC4}" dt="2020-04-04T02:39:15.172" v="935" actId="478"/>
          <ac:graphicFrameMkLst>
            <pc:docMk/>
            <pc:sldMk cId="2591694049" sldId="284"/>
            <ac:graphicFrameMk id="12" creationId="{98CFF662-4979-485B-888B-CAE42F6D9910}"/>
          </ac:graphicFrameMkLst>
        </pc:graphicFrameChg>
        <pc:graphicFrameChg chg="add mod ord modGraphic">
          <ac:chgData name="Renata Rampaso" userId="2c10626c-e7c5-4219-8957-2aaeba3d3680" providerId="ADAL" clId="{F0F2B210-B3E6-4AF2-98FA-A21161483BC4}" dt="2020-04-04T16:03:10.141" v="2291" actId="20577"/>
          <ac:graphicFrameMkLst>
            <pc:docMk/>
            <pc:sldMk cId="2591694049" sldId="284"/>
            <ac:graphicFrameMk id="16" creationId="{39F554BF-F98E-431A-B07E-8674E21F22B6}"/>
          </ac:graphicFrameMkLst>
        </pc:graphicFrameChg>
        <pc:picChg chg="add del mod">
          <ac:chgData name="Renata Rampaso" userId="2c10626c-e7c5-4219-8957-2aaeba3d3680" providerId="ADAL" clId="{F0F2B210-B3E6-4AF2-98FA-A21161483BC4}" dt="2020-04-05T20:15:55.760" v="9100" actId="478"/>
          <ac:picMkLst>
            <pc:docMk/>
            <pc:sldMk cId="2591694049" sldId="284"/>
            <ac:picMk id="4" creationId="{A9141E44-88D9-4105-9069-9A9CF76607F2}"/>
          </ac:picMkLst>
        </pc:picChg>
      </pc:sldChg>
      <pc:sldChg chg="addSp delSp modSp add mod setBg">
        <pc:chgData name="Renata Rampaso" userId="2c10626c-e7c5-4219-8957-2aaeba3d3680" providerId="ADAL" clId="{F0F2B210-B3E6-4AF2-98FA-A21161483BC4}" dt="2020-04-05T20:33:22.553" v="9362" actId="20577"/>
        <pc:sldMkLst>
          <pc:docMk/>
          <pc:sldMk cId="2540041489" sldId="285"/>
        </pc:sldMkLst>
        <pc:spChg chg="mod">
          <ac:chgData name="Renata Rampaso" userId="2c10626c-e7c5-4219-8957-2aaeba3d3680" providerId="ADAL" clId="{F0F2B210-B3E6-4AF2-98FA-A21161483BC4}" dt="2020-04-05T20:18:31.832" v="9156" actId="20577"/>
          <ac:spMkLst>
            <pc:docMk/>
            <pc:sldMk cId="2540041489" sldId="285"/>
            <ac:spMk id="2" creationId="{521D70A8-E61E-4263-96BF-F2912ECCF895}"/>
          </ac:spMkLst>
        </pc:spChg>
        <pc:spChg chg="mod">
          <ac:chgData name="Renata Rampaso" userId="2c10626c-e7c5-4219-8957-2aaeba3d3680" providerId="ADAL" clId="{F0F2B210-B3E6-4AF2-98FA-A21161483BC4}" dt="2020-04-05T20:33:22.553" v="9362" actId="20577"/>
          <ac:spMkLst>
            <pc:docMk/>
            <pc:sldMk cId="2540041489" sldId="285"/>
            <ac:spMk id="3" creationId="{B0098A19-842B-4DCF-BF28-58B031777B37}"/>
          </ac:spMkLst>
        </pc:spChg>
        <pc:graphicFrameChg chg="add mod modGraphic">
          <ac:chgData name="Renata Rampaso" userId="2c10626c-e7c5-4219-8957-2aaeba3d3680" providerId="ADAL" clId="{F0F2B210-B3E6-4AF2-98FA-A21161483BC4}" dt="2020-04-04T03:30:56.590" v="2259" actId="20577"/>
          <ac:graphicFrameMkLst>
            <pc:docMk/>
            <pc:sldMk cId="2540041489" sldId="285"/>
            <ac:graphicFrameMk id="4" creationId="{543DE7D1-F6C2-432B-861F-67B62E4F144B}"/>
          </ac:graphicFrameMkLst>
        </pc:graphicFrameChg>
        <pc:graphicFrameChg chg="modGraphic">
          <ac:chgData name="Renata Rampaso" userId="2c10626c-e7c5-4219-8957-2aaeba3d3680" providerId="ADAL" clId="{F0F2B210-B3E6-4AF2-98FA-A21161483BC4}" dt="2020-04-04T17:21:39.640" v="5998" actId="122"/>
          <ac:graphicFrameMkLst>
            <pc:docMk/>
            <pc:sldMk cId="2540041489" sldId="285"/>
            <ac:graphicFrameMk id="11" creationId="{5B561748-2444-48AE-A20F-4E63E489FC9D}"/>
          </ac:graphicFrameMkLst>
        </pc:graphicFrameChg>
        <pc:graphicFrameChg chg="modGraphic">
          <ac:chgData name="Renata Rampaso" userId="2c10626c-e7c5-4219-8957-2aaeba3d3680" providerId="ADAL" clId="{F0F2B210-B3E6-4AF2-98FA-A21161483BC4}" dt="2020-04-04T17:21:31.256" v="5997" actId="122"/>
          <ac:graphicFrameMkLst>
            <pc:docMk/>
            <pc:sldMk cId="2540041489" sldId="285"/>
            <ac:graphicFrameMk id="13" creationId="{92B8E314-E93C-45F9-B273-7C575A3EA9FE}"/>
          </ac:graphicFrameMkLst>
        </pc:graphicFrameChg>
        <pc:picChg chg="add del mod">
          <ac:chgData name="Renata Rampaso" userId="2c10626c-e7c5-4219-8957-2aaeba3d3680" providerId="ADAL" clId="{F0F2B210-B3E6-4AF2-98FA-A21161483BC4}" dt="2020-04-05T20:15:59.057" v="9102" actId="478"/>
          <ac:picMkLst>
            <pc:docMk/>
            <pc:sldMk cId="2540041489" sldId="285"/>
            <ac:picMk id="6" creationId="{2AA2B1FD-CB10-4FE9-BCF3-01DFDB3D4B69}"/>
          </ac:picMkLst>
        </pc:picChg>
      </pc:sldChg>
      <pc:sldChg chg="addSp delSp modSp add del mod">
        <pc:chgData name="Renata Rampaso" userId="2c10626c-e7c5-4219-8957-2aaeba3d3680" providerId="ADAL" clId="{F0F2B210-B3E6-4AF2-98FA-A21161483BC4}" dt="2020-04-04T02:53:54.346" v="1762" actId="47"/>
        <pc:sldMkLst>
          <pc:docMk/>
          <pc:sldMk cId="2825285395" sldId="285"/>
        </pc:sldMkLst>
        <pc:spChg chg="del">
          <ac:chgData name="Renata Rampaso" userId="2c10626c-e7c5-4219-8957-2aaeba3d3680" providerId="ADAL" clId="{F0F2B210-B3E6-4AF2-98FA-A21161483BC4}" dt="2020-04-04T02:53:44.726" v="1760"/>
          <ac:spMkLst>
            <pc:docMk/>
            <pc:sldMk cId="2825285395" sldId="285"/>
            <ac:spMk id="3" creationId="{CFF7F25E-34C8-4796-BA8E-4B5AE50E4DF1}"/>
          </ac:spMkLst>
        </pc:spChg>
        <pc:spChg chg="add mod">
          <ac:chgData name="Renata Rampaso" userId="2c10626c-e7c5-4219-8957-2aaeba3d3680" providerId="ADAL" clId="{F0F2B210-B3E6-4AF2-98FA-A21161483BC4}" dt="2020-04-04T02:53:52.513" v="1761" actId="478"/>
          <ac:spMkLst>
            <pc:docMk/>
            <pc:sldMk cId="2825285395" sldId="285"/>
            <ac:spMk id="6" creationId="{EE23FEDC-F692-44B6-8B73-9D9D7BC4EA83}"/>
          </ac:spMkLst>
        </pc:spChg>
        <pc:graphicFrameChg chg="add del mod">
          <ac:chgData name="Renata Rampaso" userId="2c10626c-e7c5-4219-8957-2aaeba3d3680" providerId="ADAL" clId="{F0F2B210-B3E6-4AF2-98FA-A21161483BC4}" dt="2020-04-04T02:53:52.513" v="1761" actId="478"/>
          <ac:graphicFrameMkLst>
            <pc:docMk/>
            <pc:sldMk cId="2825285395" sldId="285"/>
            <ac:graphicFrameMk id="4" creationId="{9C67DA7B-3A94-4F52-8FCF-F7674D73E736}"/>
          </ac:graphicFrameMkLst>
        </pc:graphicFrameChg>
      </pc:sldChg>
      <pc:sldChg chg="modSp add mod setBg">
        <pc:chgData name="Renata Rampaso" userId="2c10626c-e7c5-4219-8957-2aaeba3d3680" providerId="ADAL" clId="{F0F2B210-B3E6-4AF2-98FA-A21161483BC4}" dt="2020-04-05T20:12:43.025" v="9079" actId="20577"/>
        <pc:sldMkLst>
          <pc:docMk/>
          <pc:sldMk cId="803774414" sldId="286"/>
        </pc:sldMkLst>
        <pc:spChg chg="mod">
          <ac:chgData name="Renata Rampaso" userId="2c10626c-e7c5-4219-8957-2aaeba3d3680" providerId="ADAL" clId="{F0F2B210-B3E6-4AF2-98FA-A21161483BC4}" dt="2020-04-04T16:22:28.201" v="3903" actId="255"/>
          <ac:spMkLst>
            <pc:docMk/>
            <pc:sldMk cId="803774414" sldId="286"/>
            <ac:spMk id="2" creationId="{53741C2C-72B2-40BD-B0AD-5EC2E52947B0}"/>
          </ac:spMkLst>
        </pc:spChg>
        <pc:spChg chg="mod">
          <ac:chgData name="Renata Rampaso" userId="2c10626c-e7c5-4219-8957-2aaeba3d3680" providerId="ADAL" clId="{F0F2B210-B3E6-4AF2-98FA-A21161483BC4}" dt="2020-04-05T20:12:43.025" v="9079" actId="20577"/>
          <ac:spMkLst>
            <pc:docMk/>
            <pc:sldMk cId="803774414" sldId="286"/>
            <ac:spMk id="3" creationId="{AFA50C1F-6AD7-4CC9-88E1-7CD044636910}"/>
          </ac:spMkLst>
        </pc:spChg>
      </pc:sldChg>
      <pc:sldChg chg="modSp add mod setBg">
        <pc:chgData name="Renata Rampaso" userId="2c10626c-e7c5-4219-8957-2aaeba3d3680" providerId="ADAL" clId="{F0F2B210-B3E6-4AF2-98FA-A21161483BC4}" dt="2020-04-04T19:56:44.405" v="7027" actId="20577"/>
        <pc:sldMkLst>
          <pc:docMk/>
          <pc:sldMk cId="446143520" sldId="287"/>
        </pc:sldMkLst>
        <pc:spChg chg="mod">
          <ac:chgData name="Renata Rampaso" userId="2c10626c-e7c5-4219-8957-2aaeba3d3680" providerId="ADAL" clId="{F0F2B210-B3E6-4AF2-98FA-A21161483BC4}" dt="2020-04-04T17:10:17.886" v="5423" actId="20577"/>
          <ac:spMkLst>
            <pc:docMk/>
            <pc:sldMk cId="446143520" sldId="287"/>
            <ac:spMk id="2" creationId="{47BCBBB1-5FB2-4A28-B5B8-838976C50F88}"/>
          </ac:spMkLst>
        </pc:spChg>
        <pc:spChg chg="mod">
          <ac:chgData name="Renata Rampaso" userId="2c10626c-e7c5-4219-8957-2aaeba3d3680" providerId="ADAL" clId="{F0F2B210-B3E6-4AF2-98FA-A21161483BC4}" dt="2020-04-04T19:56:44.405" v="7027" actId="20577"/>
          <ac:spMkLst>
            <pc:docMk/>
            <pc:sldMk cId="446143520" sldId="287"/>
            <ac:spMk id="3" creationId="{F2F4A631-5E0F-4279-88E9-063C887DEEA4}"/>
          </ac:spMkLst>
        </pc:spChg>
      </pc:sldChg>
      <pc:sldChg chg="add del">
        <pc:chgData name="Renata Rampaso" userId="2c10626c-e7c5-4219-8957-2aaeba3d3680" providerId="ADAL" clId="{F0F2B210-B3E6-4AF2-98FA-A21161483BC4}" dt="2020-04-04T17:17:05.827" v="5910" actId="47"/>
        <pc:sldMkLst>
          <pc:docMk/>
          <pc:sldMk cId="757148883" sldId="288"/>
        </pc:sldMkLst>
      </pc:sldChg>
      <pc:sldChg chg="addSp delSp modSp add mod setBg">
        <pc:chgData name="Renata Rampaso" userId="2c10626c-e7c5-4219-8957-2aaeba3d3680" providerId="ADAL" clId="{F0F2B210-B3E6-4AF2-98FA-A21161483BC4}" dt="2020-04-05T20:16:28.230" v="9116" actId="478"/>
        <pc:sldMkLst>
          <pc:docMk/>
          <pc:sldMk cId="1006748571" sldId="288"/>
        </pc:sldMkLst>
        <pc:spChg chg="mod">
          <ac:chgData name="Renata Rampaso" userId="2c10626c-e7c5-4219-8957-2aaeba3d3680" providerId="ADAL" clId="{F0F2B210-B3E6-4AF2-98FA-A21161483BC4}" dt="2020-04-04T17:29:16.557" v="6167" actId="120"/>
          <ac:spMkLst>
            <pc:docMk/>
            <pc:sldMk cId="1006748571" sldId="288"/>
            <ac:spMk id="2" creationId="{92A91BD8-32A0-4653-B231-0D6742F2EFF7}"/>
          </ac:spMkLst>
        </pc:spChg>
        <pc:spChg chg="mod">
          <ac:chgData name="Renata Rampaso" userId="2c10626c-e7c5-4219-8957-2aaeba3d3680" providerId="ADAL" clId="{F0F2B210-B3E6-4AF2-98FA-A21161483BC4}" dt="2020-04-04T17:31:35.795" v="6182" actId="207"/>
          <ac:spMkLst>
            <pc:docMk/>
            <pc:sldMk cId="1006748571" sldId="288"/>
            <ac:spMk id="3" creationId="{0D0930BD-DAD3-412E-922F-0765DAAB8FE4}"/>
          </ac:spMkLst>
        </pc:spChg>
        <pc:picChg chg="add del mod">
          <ac:chgData name="Renata Rampaso" userId="2c10626c-e7c5-4219-8957-2aaeba3d3680" providerId="ADAL" clId="{F0F2B210-B3E6-4AF2-98FA-A21161483BC4}" dt="2020-04-05T20:16:28.230" v="9116" actId="478"/>
          <ac:picMkLst>
            <pc:docMk/>
            <pc:sldMk cId="1006748571" sldId="288"/>
            <ac:picMk id="4" creationId="{120C22B7-FD3C-40FD-AA32-73ED8E8E8922}"/>
          </ac:picMkLst>
        </pc:picChg>
      </pc:sldChg>
      <pc:sldChg chg="add del setBg">
        <pc:chgData name="Renata Rampaso" userId="2c10626c-e7c5-4219-8957-2aaeba3d3680" providerId="ADAL" clId="{F0F2B210-B3E6-4AF2-98FA-A21161483BC4}" dt="2020-04-04T20:14:29.202" v="7221" actId="47"/>
        <pc:sldMkLst>
          <pc:docMk/>
          <pc:sldMk cId="1619557968" sldId="289"/>
        </pc:sldMkLst>
      </pc:sldChg>
      <pc:sldChg chg="addSp delSp modSp add mod setBg">
        <pc:chgData name="Renata Rampaso" userId="2c10626c-e7c5-4219-8957-2aaeba3d3680" providerId="ADAL" clId="{F0F2B210-B3E6-4AF2-98FA-A21161483BC4}" dt="2020-04-05T20:18:45.320" v="9169" actId="20577"/>
        <pc:sldMkLst>
          <pc:docMk/>
          <pc:sldMk cId="3299715198" sldId="289"/>
        </pc:sldMkLst>
        <pc:spChg chg="add del mod">
          <ac:chgData name="Renata Rampaso" userId="2c10626c-e7c5-4219-8957-2aaeba3d3680" providerId="ADAL" clId="{F0F2B210-B3E6-4AF2-98FA-A21161483BC4}" dt="2020-04-04T20:16:04.173" v="7266"/>
          <ac:spMkLst>
            <pc:docMk/>
            <pc:sldMk cId="3299715198" sldId="289"/>
            <ac:spMk id="2" creationId="{9D30F0A3-94C4-42DD-993F-E50F47AF2BB6}"/>
          </ac:spMkLst>
        </pc:spChg>
        <pc:spChg chg="add mod">
          <ac:chgData name="Renata Rampaso" userId="2c10626c-e7c5-4219-8957-2aaeba3d3680" providerId="ADAL" clId="{F0F2B210-B3E6-4AF2-98FA-A21161483BC4}" dt="2020-04-04T20:48:04.679" v="9054" actId="6549"/>
          <ac:spMkLst>
            <pc:docMk/>
            <pc:sldMk cId="3299715198" sldId="289"/>
            <ac:spMk id="3" creationId="{92A8AA15-58C1-4EA8-9075-BFA16CF4679A}"/>
          </ac:spMkLst>
        </pc:spChg>
        <pc:spChg chg="mod">
          <ac:chgData name="Renata Rampaso" userId="2c10626c-e7c5-4219-8957-2aaeba3d3680" providerId="ADAL" clId="{F0F2B210-B3E6-4AF2-98FA-A21161483BC4}" dt="2020-04-04T20:14:34.404" v="7223" actId="27636"/>
          <ac:spMkLst>
            <pc:docMk/>
            <pc:sldMk cId="3299715198" sldId="289"/>
            <ac:spMk id="4" creationId="{B5981CF1-BC08-49F8-B0F9-AAF98EC67450}"/>
          </ac:spMkLst>
        </pc:spChg>
        <pc:spChg chg="add del mod">
          <ac:chgData name="Renata Rampaso" userId="2c10626c-e7c5-4219-8957-2aaeba3d3680" providerId="ADAL" clId="{F0F2B210-B3E6-4AF2-98FA-A21161483BC4}" dt="2020-04-04T20:24:04.807" v="8147" actId="767"/>
          <ac:spMkLst>
            <pc:docMk/>
            <pc:sldMk cId="3299715198" sldId="289"/>
            <ac:spMk id="5" creationId="{DD976608-FD61-4A02-AAB1-6708A4ABD9E1}"/>
          </ac:spMkLst>
        </pc:spChg>
        <pc:spChg chg="add del mod">
          <ac:chgData name="Renata Rampaso" userId="2c10626c-e7c5-4219-8957-2aaeba3d3680" providerId="ADAL" clId="{F0F2B210-B3E6-4AF2-98FA-A21161483BC4}" dt="2020-04-04T20:36:34.269" v="8959" actId="478"/>
          <ac:spMkLst>
            <pc:docMk/>
            <pc:sldMk cId="3299715198" sldId="289"/>
            <ac:spMk id="6" creationId="{CA2AA968-0287-45FF-9694-5831DF179F86}"/>
          </ac:spMkLst>
        </pc:spChg>
        <pc:spChg chg="add mod">
          <ac:chgData name="Renata Rampaso" userId="2c10626c-e7c5-4219-8957-2aaeba3d3680" providerId="ADAL" clId="{F0F2B210-B3E6-4AF2-98FA-A21161483BC4}" dt="2020-04-04T20:37:54.098" v="8988" actId="207"/>
          <ac:spMkLst>
            <pc:docMk/>
            <pc:sldMk cId="3299715198" sldId="289"/>
            <ac:spMk id="7" creationId="{4B4EC62B-556D-4F95-9643-61BB9486A09A}"/>
          </ac:spMkLst>
        </pc:spChg>
        <pc:spChg chg="add del mod">
          <ac:chgData name="Renata Rampaso" userId="2c10626c-e7c5-4219-8957-2aaeba3d3680" providerId="ADAL" clId="{F0F2B210-B3E6-4AF2-98FA-A21161483BC4}" dt="2020-04-04T20:41:55.115" v="9003"/>
          <ac:spMkLst>
            <pc:docMk/>
            <pc:sldMk cId="3299715198" sldId="289"/>
            <ac:spMk id="9" creationId="{E0C52619-0FC0-4396-99A3-D8A2A88B52DD}"/>
          </ac:spMkLst>
        </pc:spChg>
        <pc:spChg chg="del mod">
          <ac:chgData name="Renata Rampaso" userId="2c10626c-e7c5-4219-8957-2aaeba3d3680" providerId="ADAL" clId="{F0F2B210-B3E6-4AF2-98FA-A21161483BC4}" dt="2020-04-04T20:15:34.921" v="7263" actId="478"/>
          <ac:spMkLst>
            <pc:docMk/>
            <pc:sldMk cId="3299715198" sldId="289"/>
            <ac:spMk id="11" creationId="{4E3F5479-058B-4FA8-92E9-18CAB8CDC5C5}"/>
          </ac:spMkLst>
        </pc:spChg>
        <pc:spChg chg="del">
          <ac:chgData name="Renata Rampaso" userId="2c10626c-e7c5-4219-8957-2aaeba3d3680" providerId="ADAL" clId="{F0F2B210-B3E6-4AF2-98FA-A21161483BC4}" dt="2020-04-04T20:15:08.273" v="7235" actId="478"/>
          <ac:spMkLst>
            <pc:docMk/>
            <pc:sldMk cId="3299715198" sldId="289"/>
            <ac:spMk id="13" creationId="{E3ECCC05-FF78-40FA-84FF-172821D8B58A}"/>
          </ac:spMkLst>
        </pc:spChg>
        <pc:spChg chg="del">
          <ac:chgData name="Renata Rampaso" userId="2c10626c-e7c5-4219-8957-2aaeba3d3680" providerId="ADAL" clId="{F0F2B210-B3E6-4AF2-98FA-A21161483BC4}" dt="2020-04-04T20:14:54.113" v="7227" actId="478"/>
          <ac:spMkLst>
            <pc:docMk/>
            <pc:sldMk cId="3299715198" sldId="289"/>
            <ac:spMk id="15" creationId="{416F1356-9015-4B5C-9C64-3C1D963E5F59}"/>
          </ac:spMkLst>
        </pc:spChg>
        <pc:spChg chg="del">
          <ac:chgData name="Renata Rampaso" userId="2c10626c-e7c5-4219-8957-2aaeba3d3680" providerId="ADAL" clId="{F0F2B210-B3E6-4AF2-98FA-A21161483BC4}" dt="2020-04-04T20:14:55.633" v="7228" actId="478"/>
          <ac:spMkLst>
            <pc:docMk/>
            <pc:sldMk cId="3299715198" sldId="289"/>
            <ac:spMk id="16" creationId="{D6178536-4D8A-4FF2-BBDC-4B3E7E0FCF26}"/>
          </ac:spMkLst>
        </pc:spChg>
        <pc:spChg chg="del">
          <ac:chgData name="Renata Rampaso" userId="2c10626c-e7c5-4219-8957-2aaeba3d3680" providerId="ADAL" clId="{F0F2B210-B3E6-4AF2-98FA-A21161483BC4}" dt="2020-04-04T20:15:10.050" v="7236" actId="478"/>
          <ac:spMkLst>
            <pc:docMk/>
            <pc:sldMk cId="3299715198" sldId="289"/>
            <ac:spMk id="19" creationId="{EB7F2E37-0ACF-4E8A-9C1D-EC5B65BA2906}"/>
          </ac:spMkLst>
        </pc:spChg>
        <pc:spChg chg="del">
          <ac:chgData name="Renata Rampaso" userId="2c10626c-e7c5-4219-8957-2aaeba3d3680" providerId="ADAL" clId="{F0F2B210-B3E6-4AF2-98FA-A21161483BC4}" dt="2020-04-04T20:15:13.410" v="7238" actId="478"/>
          <ac:spMkLst>
            <pc:docMk/>
            <pc:sldMk cId="3299715198" sldId="289"/>
            <ac:spMk id="20" creationId="{88F812F5-70AF-4FBD-80D9-D59B3C456D5E}"/>
          </ac:spMkLst>
        </pc:spChg>
        <pc:spChg chg="del">
          <ac:chgData name="Renata Rampaso" userId="2c10626c-e7c5-4219-8957-2aaeba3d3680" providerId="ADAL" clId="{F0F2B210-B3E6-4AF2-98FA-A21161483BC4}" dt="2020-04-04T20:15:11.773" v="7237" actId="478"/>
          <ac:spMkLst>
            <pc:docMk/>
            <pc:sldMk cId="3299715198" sldId="289"/>
            <ac:spMk id="21" creationId="{952C5002-7E64-4069-ACA0-6876E54A9B46}"/>
          </ac:spMkLst>
        </pc:spChg>
        <pc:spChg chg="del">
          <ac:chgData name="Renata Rampaso" userId="2c10626c-e7c5-4219-8957-2aaeba3d3680" providerId="ADAL" clId="{F0F2B210-B3E6-4AF2-98FA-A21161483BC4}" dt="2020-04-04T20:15:15.386" v="7239" actId="478"/>
          <ac:spMkLst>
            <pc:docMk/>
            <pc:sldMk cId="3299715198" sldId="289"/>
            <ac:spMk id="22" creationId="{A49C5F3A-6F0D-4A0F-AE6E-92F342C22ACD}"/>
          </ac:spMkLst>
        </pc:spChg>
        <pc:spChg chg="del">
          <ac:chgData name="Renata Rampaso" userId="2c10626c-e7c5-4219-8957-2aaeba3d3680" providerId="ADAL" clId="{F0F2B210-B3E6-4AF2-98FA-A21161483BC4}" dt="2020-04-04T20:15:22.518" v="7243" actId="478"/>
          <ac:spMkLst>
            <pc:docMk/>
            <pc:sldMk cId="3299715198" sldId="289"/>
            <ac:spMk id="23" creationId="{364CFD90-D0E1-4BC3-9D8B-7503E2632C39}"/>
          </ac:spMkLst>
        </pc:spChg>
        <pc:spChg chg="del mod">
          <ac:chgData name="Renata Rampaso" userId="2c10626c-e7c5-4219-8957-2aaeba3d3680" providerId="ADAL" clId="{F0F2B210-B3E6-4AF2-98FA-A21161483BC4}" dt="2020-04-04T20:15:00.619" v="7231" actId="478"/>
          <ac:spMkLst>
            <pc:docMk/>
            <pc:sldMk cId="3299715198" sldId="289"/>
            <ac:spMk id="25" creationId="{94A75A79-A67A-4A23-8588-7FC5EB9A5183}"/>
          </ac:spMkLst>
        </pc:spChg>
        <pc:spChg chg="del">
          <ac:chgData name="Renata Rampaso" userId="2c10626c-e7c5-4219-8957-2aaeba3d3680" providerId="ADAL" clId="{F0F2B210-B3E6-4AF2-98FA-A21161483BC4}" dt="2020-04-04T20:14:51.926" v="7226" actId="478"/>
          <ac:spMkLst>
            <pc:docMk/>
            <pc:sldMk cId="3299715198" sldId="289"/>
            <ac:spMk id="26" creationId="{BBC62739-FA35-49F8-8929-743B31F55A69}"/>
          </ac:spMkLst>
        </pc:spChg>
        <pc:spChg chg="del mod">
          <ac:chgData name="Renata Rampaso" userId="2c10626c-e7c5-4219-8957-2aaeba3d3680" providerId="ADAL" clId="{F0F2B210-B3E6-4AF2-98FA-A21161483BC4}" dt="2020-04-04T20:15:04.961" v="7233" actId="478"/>
          <ac:spMkLst>
            <pc:docMk/>
            <pc:sldMk cId="3299715198" sldId="289"/>
            <ac:spMk id="27" creationId="{71BB375D-5EE6-4428-9817-2C7DB6B94332}"/>
          </ac:spMkLst>
        </pc:spChg>
        <pc:spChg chg="del">
          <ac:chgData name="Renata Rampaso" userId="2c10626c-e7c5-4219-8957-2aaeba3d3680" providerId="ADAL" clId="{F0F2B210-B3E6-4AF2-98FA-A21161483BC4}" dt="2020-04-04T20:15:06.688" v="7234" actId="478"/>
          <ac:spMkLst>
            <pc:docMk/>
            <pc:sldMk cId="3299715198" sldId="289"/>
            <ac:spMk id="28" creationId="{B3A511B7-C7F3-4107-9962-1E10D2E087DD}"/>
          </ac:spMkLst>
        </pc:spChg>
        <pc:spChg chg="del">
          <ac:chgData name="Renata Rampaso" userId="2c10626c-e7c5-4219-8957-2aaeba3d3680" providerId="ADAL" clId="{F0F2B210-B3E6-4AF2-98FA-A21161483BC4}" dt="2020-04-04T20:15:19.981" v="7242" actId="478"/>
          <ac:spMkLst>
            <pc:docMk/>
            <pc:sldMk cId="3299715198" sldId="289"/>
            <ac:spMk id="29" creationId="{D4D7D4B6-62C2-45AB-89A5-3A41DA021FD2}"/>
          </ac:spMkLst>
        </pc:spChg>
        <pc:spChg chg="del">
          <ac:chgData name="Renata Rampaso" userId="2c10626c-e7c5-4219-8957-2aaeba3d3680" providerId="ADAL" clId="{F0F2B210-B3E6-4AF2-98FA-A21161483BC4}" dt="2020-04-04T20:15:18.522" v="7241" actId="478"/>
          <ac:spMkLst>
            <pc:docMk/>
            <pc:sldMk cId="3299715198" sldId="289"/>
            <ac:spMk id="30" creationId="{83902602-D4BC-4D44-AC14-BB55A86C5D06}"/>
          </ac:spMkLst>
        </pc:spChg>
        <pc:spChg chg="add mod">
          <ac:chgData name="Renata Rampaso" userId="2c10626c-e7c5-4219-8957-2aaeba3d3680" providerId="ADAL" clId="{F0F2B210-B3E6-4AF2-98FA-A21161483BC4}" dt="2020-04-05T20:18:45.320" v="9169" actId="20577"/>
          <ac:spMkLst>
            <pc:docMk/>
            <pc:sldMk cId="3299715198" sldId="289"/>
            <ac:spMk id="43" creationId="{349F23EA-A651-4C7B-9B35-A7E4B2BF20BF}"/>
          </ac:spMkLst>
        </pc:spChg>
        <pc:spChg chg="add del">
          <ac:chgData name="Renata Rampaso" userId="2c10626c-e7c5-4219-8957-2aaeba3d3680" providerId="ADAL" clId="{F0F2B210-B3E6-4AF2-98FA-A21161483BC4}" dt="2020-04-04T20:24:31.900" v="8159"/>
          <ac:spMkLst>
            <pc:docMk/>
            <pc:sldMk cId="3299715198" sldId="289"/>
            <ac:spMk id="44" creationId="{41E9526A-BC08-4055-881D-841A5F2EEA76}"/>
          </ac:spMkLst>
        </pc:spChg>
        <pc:grpChg chg="del">
          <ac:chgData name="Renata Rampaso" userId="2c10626c-e7c5-4219-8957-2aaeba3d3680" providerId="ADAL" clId="{F0F2B210-B3E6-4AF2-98FA-A21161483BC4}" dt="2020-04-04T20:15:17.019" v="7240" actId="478"/>
          <ac:grpSpMkLst>
            <pc:docMk/>
            <pc:sldMk cId="3299715198" sldId="289"/>
            <ac:grpSpMk id="39" creationId="{5BC0E3F0-447D-4721-AB1F-C8243BA36671}"/>
          </ac:grpSpMkLst>
        </pc:grpChg>
        <pc:picChg chg="add del mod">
          <ac:chgData name="Renata Rampaso" userId="2c10626c-e7c5-4219-8957-2aaeba3d3680" providerId="ADAL" clId="{F0F2B210-B3E6-4AF2-98FA-A21161483BC4}" dt="2020-04-04T20:42:28.261" v="9010" actId="931"/>
          <ac:picMkLst>
            <pc:docMk/>
            <pc:sldMk cId="3299715198" sldId="289"/>
            <ac:picMk id="12" creationId="{110A3FD9-FE89-4E41-93F2-EBDD77CE0F03}"/>
          </ac:picMkLst>
        </pc:picChg>
        <pc:picChg chg="add del mod">
          <ac:chgData name="Renata Rampaso" userId="2c10626c-e7c5-4219-8957-2aaeba3d3680" providerId="ADAL" clId="{F0F2B210-B3E6-4AF2-98FA-A21161483BC4}" dt="2020-04-04T20:43:08.959" v="9017" actId="931"/>
          <ac:picMkLst>
            <pc:docMk/>
            <pc:sldMk cId="3299715198" sldId="289"/>
            <ac:picMk id="18" creationId="{12F50E16-1FDD-4296-B03F-6BF604DE7D94}"/>
          </ac:picMkLst>
        </pc:picChg>
        <pc:picChg chg="add del mod">
          <ac:chgData name="Renata Rampaso" userId="2c10626c-e7c5-4219-8957-2aaeba3d3680" providerId="ADAL" clId="{F0F2B210-B3E6-4AF2-98FA-A21161483BC4}" dt="2020-04-05T20:13:06.043" v="9082" actId="478"/>
          <ac:picMkLst>
            <pc:docMk/>
            <pc:sldMk cId="3299715198" sldId="289"/>
            <ac:picMk id="24" creationId="{58FD6C6C-738D-40D1-A4DD-B9DA92C296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0E4D-BE8E-4E28-9730-0BFDD4720F8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AB34F-0FF6-41FA-9F76-06712FC47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5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372FF-6248-409B-996C-E415788CE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MEDIDA PROVISÓRIA 936</a:t>
            </a:r>
            <a:br>
              <a:rPr lang="en-US" sz="4000" b="1" dirty="0"/>
            </a:br>
            <a:r>
              <a:rPr lang="en-US" sz="1200" b="1" dirty="0"/>
              <a:t>1° de abril de 2020</a:t>
            </a:r>
            <a:endParaRPr lang="pt-BR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DFED37-74F1-445A-A83F-723019A96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Redução da jornada de trabalho e salário</a:t>
            </a:r>
          </a:p>
          <a:p>
            <a:r>
              <a:rPr lang="en-US" dirty="0"/>
              <a:t>Suspensão temporária do contrato de trabalho</a:t>
            </a:r>
            <a:endParaRPr lang="pt-BR" dirty="0"/>
          </a:p>
        </p:txBody>
      </p:sp>
      <p:pic>
        <p:nvPicPr>
          <p:cNvPr id="5" name="Imagem 4" descr="Uma imagem contendo comida&#10;&#10;Descrição gerada automaticamente">
            <a:extLst>
              <a:ext uri="{FF2B5EF4-FFF2-40B4-BE49-F238E27FC236}">
                <a16:creationId xmlns:a16="http://schemas.microsoft.com/office/drawing/2014/main" id="{3D7A1A12-241A-452E-868E-37FA22CF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368" y="-381494"/>
            <a:ext cx="5791200" cy="18192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0A4A79-8A72-447C-8BAC-EBE4CC2B8368}"/>
              </a:ext>
            </a:extLst>
          </p:cNvPr>
          <p:cNvSpPr txBox="1"/>
          <p:nvPr/>
        </p:nvSpPr>
        <p:spPr>
          <a:xfrm>
            <a:off x="4693921" y="5765075"/>
            <a:ext cx="31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www.renatarampaso.com.br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2C1D8-F9E5-4850-922E-14FBD86B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82132"/>
            <a:ext cx="9991725" cy="13038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8</a:t>
            </a:r>
            <a:r>
              <a:rPr lang="en-US" sz="3600" dirty="0"/>
              <a:t>. </a:t>
            </a:r>
            <a:r>
              <a:rPr lang="en-US" sz="3600" b="1" dirty="0">
                <a:solidFill>
                  <a:srgbClr val="002060"/>
                </a:solidFill>
              </a:rPr>
              <a:t>CÁLCULO NOS CASOS DE REDUÇÃO DE JORNADA E SALÁRIO </a:t>
            </a:r>
            <a:r>
              <a:rPr lang="en-US" sz="3600" b="1" dirty="0">
                <a:solidFill>
                  <a:srgbClr val="007E39"/>
                </a:solidFill>
              </a:rPr>
              <a:t>EM 25%</a:t>
            </a:r>
            <a:endParaRPr lang="pt-BR" sz="3600" b="1" dirty="0">
              <a:solidFill>
                <a:srgbClr val="007E39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FF006-65C8-4611-8061-6626B1F1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56932"/>
            <a:ext cx="9820274" cy="35962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Nos casos de redução de jornada de trabalho e de salário, o valor do BEPER será calculado aplicando-se o mesmo percentual de redução à base de cálculo.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7E39"/>
                </a:solidFill>
              </a:rPr>
              <a:t>REDUÇÃO DE 25%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Ex: salário do empregado: </a:t>
            </a:r>
            <a:r>
              <a:rPr lang="pt-BR" sz="2000" b="1" dirty="0">
                <a:solidFill>
                  <a:srgbClr val="007E39"/>
                </a:solidFill>
              </a:rPr>
              <a:t>R$ 1.500,00 </a:t>
            </a:r>
            <a:endParaRPr lang="pt-BR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Jornada: 8h/dia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Base de cálculo (seguro desemprego) – R$ 1.500,00 x 0,8 = R$ 1.200,00</a:t>
            </a: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Valor do BEPER: R$ 1.200 x 25% = </a:t>
            </a:r>
            <a:r>
              <a:rPr lang="pt-BR" sz="2000" dirty="0">
                <a:solidFill>
                  <a:srgbClr val="007E39"/>
                </a:solidFill>
              </a:rPr>
              <a:t>R$ 300,00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Valor reduzido do salário R$ 1.500,00 – 25% (R$ 375,00) = </a:t>
            </a:r>
            <a:r>
              <a:rPr lang="pt-BR" sz="2000" dirty="0">
                <a:solidFill>
                  <a:srgbClr val="007E39"/>
                </a:solidFill>
              </a:rPr>
              <a:t>R$ 1.125,00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</a:rPr>
              <a:t>Total recebido pelo empregado: R$ 1.125,00 + R$ 300,00 = </a:t>
            </a:r>
            <a:r>
              <a:rPr lang="pt-BR" sz="2000" b="1" dirty="0">
                <a:solidFill>
                  <a:srgbClr val="007E39"/>
                </a:solidFill>
              </a:rPr>
              <a:t>R$ 1.425,00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7E39"/>
                </a:solidFill>
              </a:rPr>
              <a:t>Jornada com a redução: 6h/dia</a:t>
            </a:r>
          </a:p>
        </p:txBody>
      </p:sp>
    </p:spTree>
    <p:extLst>
      <p:ext uri="{BB962C8B-B14F-4D97-AF65-F5344CB8AC3E}">
        <p14:creationId xmlns:p14="http://schemas.microsoft.com/office/powerpoint/2010/main" val="176289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CDD1C-C2B7-4855-8D14-ADC15210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982132"/>
            <a:ext cx="10077450" cy="13038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9. CÁLCULO NOS CASOS DE REDUÇÃO DE JORNADA E SALÁRIO </a:t>
            </a:r>
            <a:r>
              <a:rPr lang="en-US" sz="3600" b="1" dirty="0">
                <a:solidFill>
                  <a:srgbClr val="007E39"/>
                </a:solidFill>
              </a:rPr>
              <a:t>EM 50%</a:t>
            </a:r>
            <a:r>
              <a:rPr lang="en-US" sz="3600" b="1" dirty="0"/>
              <a:t> 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8B999C-F36C-45AA-B316-90ED7BEC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Nos casos de redução de jornada de trabalho e de salário, o valor do BEPER será calculado aplicando-se o mesmo percentual de redução à base de cálculo.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E39"/>
                </a:solidFill>
              </a:rPr>
              <a:t>REDUÇÃO DE 50%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Ex: salário do empregado: </a:t>
            </a:r>
            <a:r>
              <a:rPr lang="pt-BR" b="1" dirty="0">
                <a:solidFill>
                  <a:srgbClr val="007E39"/>
                </a:solidFill>
              </a:rPr>
              <a:t>R$ 1.500,00 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Jornada: 8h/dia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Base de cálculo (seguro desemprego) – R$ 1.500,00 x 0,8 = R$ 1.200,00</a:t>
            </a: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Valor do BEPER: R$ 1.200 x 50% = </a:t>
            </a:r>
            <a:r>
              <a:rPr lang="pt-BR" dirty="0">
                <a:solidFill>
                  <a:srgbClr val="007E39"/>
                </a:solidFill>
              </a:rPr>
              <a:t>R$ 600,00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Valor reduzido do salário R$ 1.500,00 – 50% (R$ 750,00) = </a:t>
            </a:r>
            <a:r>
              <a:rPr lang="pt-BR" dirty="0">
                <a:solidFill>
                  <a:srgbClr val="007E39"/>
                </a:solidFill>
              </a:rPr>
              <a:t>R$ 750,00 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Total recebido pelo empregado: R$ 750,00 + R$ 600,00 = </a:t>
            </a:r>
            <a:r>
              <a:rPr lang="pt-BR" b="1" dirty="0">
                <a:solidFill>
                  <a:srgbClr val="007E39"/>
                </a:solidFill>
              </a:rPr>
              <a:t>R$ 1.350,00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E39"/>
                </a:solidFill>
              </a:rPr>
              <a:t>Jornada com a redução: 4h/dia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36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ED7E7-2DCC-46FF-AD27-31DFBAD4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982132"/>
            <a:ext cx="9934573" cy="13038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10. CÁLCULO NOS CASOS DE REDUÇÃO DE JORNADA E SALÁRIO </a:t>
            </a:r>
            <a:r>
              <a:rPr lang="en-US" sz="3600" b="1" dirty="0">
                <a:solidFill>
                  <a:srgbClr val="007E39"/>
                </a:solidFill>
              </a:rPr>
              <a:t>EM 70%</a:t>
            </a:r>
            <a:r>
              <a:rPr lang="en-US" sz="3600" b="1" dirty="0"/>
              <a:t> </a:t>
            </a:r>
            <a:r>
              <a:rPr lang="en-US" sz="3600" dirty="0"/>
              <a:t>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2AFCD-AA06-4CB4-B0FA-767A43917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Nos casos de redução de jornada de trabalho e de salário, o valor do BEPER será calculado aplicando-se o mesmo percentual de redução à base de cálculo.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E39"/>
                </a:solidFill>
              </a:rPr>
              <a:t>REDUÇÃO DE 70%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Ex: salário do empregado: </a:t>
            </a:r>
            <a:r>
              <a:rPr lang="pt-BR" b="1" dirty="0">
                <a:solidFill>
                  <a:srgbClr val="007E39"/>
                </a:solidFill>
              </a:rPr>
              <a:t>R$ 1.500,00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Jornada: 8h/dia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Base de cálculo (seguro desemprego) – R$ 1.500,00 x 0,8 = R$ 1.200,00</a:t>
            </a: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Valor do BEPER: R$ 1.200 x 70% = </a:t>
            </a:r>
            <a:r>
              <a:rPr lang="pt-BR" dirty="0">
                <a:solidFill>
                  <a:srgbClr val="007E39"/>
                </a:solidFill>
              </a:rPr>
              <a:t>R$ 840,00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Valor reduzido do salário R$ 1.500,00 – 70% (R$ 1.050,00) = </a:t>
            </a:r>
            <a:r>
              <a:rPr lang="pt-BR" dirty="0">
                <a:solidFill>
                  <a:srgbClr val="007E39"/>
                </a:solidFill>
              </a:rPr>
              <a:t>R$ 450,00 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Total recebido pelo empregado: R$ 450,00 + R$ 840,00 = </a:t>
            </a:r>
            <a:r>
              <a:rPr lang="pt-BR" b="1" dirty="0">
                <a:solidFill>
                  <a:srgbClr val="007E39"/>
                </a:solidFill>
              </a:rPr>
              <a:t>R$ 1.290,00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E39"/>
                </a:solidFill>
              </a:rPr>
              <a:t>Jornada com a redução: 2h40/dia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153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091AB-82C3-4064-942D-349EBAF8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82132"/>
            <a:ext cx="10506074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11. CÁLCULO NOS CASOS DE SUSPENSÃO DO CONTRATO DE TRABALHO - </a:t>
            </a:r>
            <a:r>
              <a:rPr lang="en-US" sz="3200" b="1" dirty="0">
                <a:solidFill>
                  <a:srgbClr val="007E39"/>
                </a:solidFill>
              </a:rPr>
              <a:t>EMPRESAS COM RECEITA BRUTA ABAIXO DE R$ 4,8 MILHÕES</a:t>
            </a:r>
            <a:endParaRPr lang="pt-BR" sz="3200" b="1" dirty="0">
              <a:solidFill>
                <a:srgbClr val="007E39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9CF62-522E-4C75-95C2-8AD55175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900" dirty="0">
                <a:solidFill>
                  <a:srgbClr val="002060"/>
                </a:solidFill>
              </a:rPr>
              <a:t>Nos casos de suspensão do contrato de trabalho, o valor do BEPER será de 100% do valor do seguro desemprego a que o empregado teria direito</a:t>
            </a:r>
          </a:p>
          <a:p>
            <a:pPr marL="0" indent="0" algn="just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900" dirty="0">
                <a:solidFill>
                  <a:srgbClr val="007E39"/>
                </a:solidFill>
              </a:rPr>
              <a:t>Salário até R$ 1.599,61</a:t>
            </a:r>
            <a:r>
              <a:rPr lang="en-US" sz="1900" dirty="0">
                <a:solidFill>
                  <a:srgbClr val="002060"/>
                </a:solidFill>
              </a:rPr>
              <a:t>, o valor do BEPER </a:t>
            </a:r>
            <a:r>
              <a:rPr lang="en-US" sz="1900" dirty="0" err="1">
                <a:solidFill>
                  <a:srgbClr val="002060"/>
                </a:solidFill>
              </a:rPr>
              <a:t>será</a:t>
            </a:r>
            <a:r>
              <a:rPr lang="en-US" sz="1900" dirty="0">
                <a:solidFill>
                  <a:srgbClr val="002060"/>
                </a:solidFill>
              </a:rPr>
              <a:t>: o valor do salário médio x 0,8. Neste caso,            </a:t>
            </a:r>
            <a:r>
              <a:rPr lang="en-US" sz="1900" b="1" dirty="0">
                <a:solidFill>
                  <a:srgbClr val="002060"/>
                </a:solidFill>
              </a:rPr>
              <a:t>R$  1.279,69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7E39"/>
                </a:solidFill>
              </a:rPr>
              <a:t>Salário entre R$ 1.599,61 e R$ 2.666,29</a:t>
            </a:r>
            <a:r>
              <a:rPr lang="en-US" sz="1900" dirty="0">
                <a:solidFill>
                  <a:srgbClr val="002060"/>
                </a:solidFill>
              </a:rPr>
              <a:t>, o valor  do BEPER será: o que exceder a R$ 1.599,61 x 0,5 + R$ 1.279,69. Exemplo com salário de R$ 2.500,00. R$ 2.500,00 - R$ 1.599,61 = R$ 900,39 X 0,5 = R$ 450,20 + R$ 1.279,69 = </a:t>
            </a:r>
            <a:r>
              <a:rPr lang="en-US" sz="1900" b="1" dirty="0">
                <a:solidFill>
                  <a:srgbClr val="002060"/>
                </a:solidFill>
              </a:rPr>
              <a:t>R$ 1.729,89  </a:t>
            </a:r>
          </a:p>
          <a:p>
            <a:pPr marL="0" indent="0" algn="just">
              <a:buNone/>
            </a:pPr>
            <a:r>
              <a:rPr lang="en-US" sz="1900" dirty="0">
                <a:solidFill>
                  <a:srgbClr val="007E39"/>
                </a:solidFill>
              </a:rPr>
              <a:t>Salário acima de R$ 2.666,29</a:t>
            </a:r>
            <a:r>
              <a:rPr lang="en-US" sz="1900" dirty="0">
                <a:solidFill>
                  <a:srgbClr val="002060"/>
                </a:solidFill>
              </a:rPr>
              <a:t>, o valor do BEPER </a:t>
            </a:r>
            <a:r>
              <a:rPr lang="en-US" sz="1900" dirty="0" err="1">
                <a:solidFill>
                  <a:srgbClr val="002060"/>
                </a:solidFill>
              </a:rPr>
              <a:t>será</a:t>
            </a:r>
            <a:r>
              <a:rPr lang="en-US" sz="1900" dirty="0">
                <a:solidFill>
                  <a:srgbClr val="002060"/>
                </a:solidFill>
              </a:rPr>
              <a:t> de </a:t>
            </a:r>
            <a:r>
              <a:rPr lang="en-US" sz="1900" b="1" dirty="0">
                <a:solidFill>
                  <a:srgbClr val="002060"/>
                </a:solidFill>
              </a:rPr>
              <a:t>R$ 1.813,03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55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2BE00-6824-4175-944A-80A428B3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982132"/>
            <a:ext cx="10544175" cy="1303867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12. CÁLCULO NOS CASOS DE SUSPENSÃO DO CONTRATO DE TRABALHO - </a:t>
            </a:r>
            <a:r>
              <a:rPr lang="en-US" sz="3200" b="1" dirty="0">
                <a:solidFill>
                  <a:srgbClr val="007E39"/>
                </a:solidFill>
              </a:rPr>
              <a:t>EMPRESAS COM RECEITA BRUTA ACIMA DE R$ 4,8 MILHÕES</a:t>
            </a:r>
            <a:endParaRPr lang="pt-BR" sz="3200" b="1" dirty="0">
              <a:solidFill>
                <a:srgbClr val="007E39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50460E-FDD0-461C-8F01-A5F38E10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1"/>
            <a:ext cx="10048875" cy="380182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Nos casos de suspensão do contrato de trabalho, o valor do BEPER será de 70% do valor do seguro desemprego a que o empregado teria direito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Neste caso o empregador deve fornecer </a:t>
            </a:r>
            <a:r>
              <a:rPr lang="en-US" sz="2000" dirty="0">
                <a:solidFill>
                  <a:srgbClr val="007E39"/>
                </a:solidFill>
              </a:rPr>
              <a:t>ajuda compensatória mensal </a:t>
            </a:r>
            <a:r>
              <a:rPr lang="en-US" sz="2000" dirty="0">
                <a:solidFill>
                  <a:srgbClr val="002060"/>
                </a:solidFill>
              </a:rPr>
              <a:t>no valor de 30% do salário do empregado. Sobre o valor </a:t>
            </a:r>
            <a:r>
              <a:rPr lang="en-US" sz="2000" dirty="0">
                <a:solidFill>
                  <a:srgbClr val="007E39"/>
                </a:solidFill>
              </a:rPr>
              <a:t>não incide FGTS e INSS e demais encargos da folha, porque o auxílio não tem natureza salarial. Também não integra base de cálculo para IRRF e IRPF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266700">
              <a:buNone/>
            </a:pPr>
            <a:r>
              <a:rPr lang="pt-BR" sz="2000" dirty="0">
                <a:solidFill>
                  <a:srgbClr val="002060"/>
                </a:solidFill>
              </a:rPr>
              <a:t>Ex: salário do empregado: </a:t>
            </a:r>
            <a:r>
              <a:rPr lang="pt-BR" sz="2000" b="1" dirty="0">
                <a:solidFill>
                  <a:srgbClr val="007E39"/>
                </a:solidFill>
              </a:rPr>
              <a:t>R$ 1.500,00 </a:t>
            </a:r>
            <a:endParaRPr lang="pt-BR" sz="2000" b="1" dirty="0">
              <a:solidFill>
                <a:srgbClr val="002060"/>
              </a:solidFill>
            </a:endParaRPr>
          </a:p>
          <a:p>
            <a:pPr marL="0" indent="266700">
              <a:buNone/>
            </a:pPr>
            <a:r>
              <a:rPr lang="pt-BR" sz="2000" dirty="0">
                <a:solidFill>
                  <a:srgbClr val="002060"/>
                </a:solidFill>
              </a:rPr>
              <a:t>Base de cálculo (seguro desemprego) – R$ 1.500,00  X 0,8= R$ 1.200,00</a:t>
            </a:r>
          </a:p>
          <a:p>
            <a:pPr marL="0" indent="266700">
              <a:buNone/>
            </a:pPr>
            <a:r>
              <a:rPr lang="pt-BR" sz="2000" dirty="0">
                <a:solidFill>
                  <a:srgbClr val="002060"/>
                </a:solidFill>
              </a:rPr>
              <a:t>Valor do BEPER: R$ 1.200 x 70% = R$ 840,00</a:t>
            </a:r>
          </a:p>
          <a:p>
            <a:pPr marL="0" indent="266700">
              <a:buNone/>
            </a:pPr>
            <a:r>
              <a:rPr lang="pt-BR" sz="2000" dirty="0">
                <a:solidFill>
                  <a:srgbClr val="002060"/>
                </a:solidFill>
              </a:rPr>
              <a:t>Ajuda compensatória: R$ 1.500,00 x 30% = R$ 450,00</a:t>
            </a:r>
          </a:p>
          <a:p>
            <a:pPr marL="0" indent="266700">
              <a:buNone/>
            </a:pPr>
            <a:r>
              <a:rPr lang="pt-BR" sz="2000" dirty="0">
                <a:solidFill>
                  <a:srgbClr val="002060"/>
                </a:solidFill>
              </a:rPr>
              <a:t>Total recebido pelo empregado: R$ 450,00 + R$ 840,00 = </a:t>
            </a:r>
            <a:r>
              <a:rPr lang="pt-BR" sz="2000" b="1" dirty="0">
                <a:solidFill>
                  <a:srgbClr val="007E39"/>
                </a:solidFill>
              </a:rPr>
              <a:t>R$ 1.290,00</a:t>
            </a: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27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145AC-8075-41A3-8545-54360FCA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1" y="964139"/>
            <a:ext cx="9848845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13. CÁLCULO NO CASO DE CUMULAÇÃO DE AJUDA COMPENSATÓRIA NA REDUÇÃO DE JORNADA E SALÁRIO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9A96CF-C9DE-4F1B-900E-DCB13415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2556932"/>
            <a:ext cx="10020295" cy="33189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600" dirty="0">
                <a:solidFill>
                  <a:srgbClr val="002060"/>
                </a:solidFill>
              </a:rPr>
              <a:t>O BEPER pode ser cumulado com o pagamento de ajuda compensatória mensal no caso de redução de jornada e salário. </a:t>
            </a:r>
            <a:endParaRPr lang="en-US" sz="2600" dirty="0">
              <a:solidFill>
                <a:srgbClr val="007E39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rgbClr val="007E39"/>
                </a:solidFill>
              </a:rPr>
              <a:t>EXEMPLO DE REDUÇÃO DE 50% com ajuda de custo</a:t>
            </a:r>
          </a:p>
          <a:p>
            <a:pPr marL="0" indent="0" algn="ctr">
              <a:buNone/>
            </a:pPr>
            <a:endParaRPr lang="en-US" sz="2600" b="1" dirty="0">
              <a:solidFill>
                <a:srgbClr val="007E39"/>
              </a:solidFill>
            </a:endParaRPr>
          </a:p>
          <a:p>
            <a:pPr marL="0" indent="0">
              <a:buNone/>
            </a:pPr>
            <a:r>
              <a:rPr lang="pt-BR" sz="2600" dirty="0">
                <a:solidFill>
                  <a:srgbClr val="002060"/>
                </a:solidFill>
              </a:rPr>
              <a:t>Ex: salário do empregado: </a:t>
            </a:r>
            <a:r>
              <a:rPr lang="pt-BR" sz="2600" b="1" dirty="0">
                <a:solidFill>
                  <a:srgbClr val="007E39"/>
                </a:solidFill>
              </a:rPr>
              <a:t>R$ 1.500,00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002060"/>
                </a:solidFill>
              </a:rPr>
              <a:t>Total recebido pelo empregado: R$ 750,00 (salário reduzido)+ R$ 600,00 (BEPER) = </a:t>
            </a:r>
            <a:r>
              <a:rPr lang="pt-BR" sz="2600" b="1" dirty="0">
                <a:solidFill>
                  <a:srgbClr val="002060"/>
                </a:solidFill>
              </a:rPr>
              <a:t>R$ 1.350,00</a:t>
            </a:r>
          </a:p>
          <a:p>
            <a:pPr marL="0" indent="0" algn="just">
              <a:buNone/>
            </a:pPr>
            <a:r>
              <a:rPr lang="pt-BR" sz="2600" b="1" dirty="0">
                <a:solidFill>
                  <a:srgbClr val="007E39"/>
                </a:solidFill>
              </a:rPr>
              <a:t>Ajuda compensatória de 10% - R$ 150,00 – sobre este valor não incide </a:t>
            </a:r>
            <a:r>
              <a:rPr lang="en-US" sz="2800" dirty="0">
                <a:solidFill>
                  <a:srgbClr val="007E39"/>
                </a:solidFill>
              </a:rPr>
              <a:t>FGTS e INSS e </a:t>
            </a:r>
            <a:r>
              <a:rPr lang="en-US" sz="2800" dirty="0" err="1">
                <a:solidFill>
                  <a:srgbClr val="007E39"/>
                </a:solidFill>
              </a:rPr>
              <a:t>demais</a:t>
            </a:r>
            <a:r>
              <a:rPr lang="en-US" sz="2800" dirty="0">
                <a:solidFill>
                  <a:srgbClr val="007E39"/>
                </a:solidFill>
              </a:rPr>
              <a:t> encargos da </a:t>
            </a:r>
            <a:r>
              <a:rPr lang="en-US" sz="2800" dirty="0" err="1">
                <a:solidFill>
                  <a:srgbClr val="007E39"/>
                </a:solidFill>
              </a:rPr>
              <a:t>folha</a:t>
            </a:r>
            <a:r>
              <a:rPr lang="en-US" sz="2800" dirty="0">
                <a:solidFill>
                  <a:srgbClr val="007E39"/>
                </a:solidFill>
              </a:rPr>
              <a:t>, </a:t>
            </a:r>
            <a:r>
              <a:rPr lang="en-US" sz="2800" dirty="0" err="1">
                <a:solidFill>
                  <a:srgbClr val="007E39"/>
                </a:solidFill>
              </a:rPr>
              <a:t>porque</a:t>
            </a:r>
            <a:r>
              <a:rPr lang="en-US" sz="2800" dirty="0">
                <a:solidFill>
                  <a:srgbClr val="007E39"/>
                </a:solidFill>
              </a:rPr>
              <a:t> o </a:t>
            </a:r>
            <a:r>
              <a:rPr lang="en-US" sz="2800" dirty="0" err="1">
                <a:solidFill>
                  <a:srgbClr val="007E39"/>
                </a:solidFill>
              </a:rPr>
              <a:t>auxílio</a:t>
            </a:r>
            <a:r>
              <a:rPr lang="en-US" sz="2800" dirty="0">
                <a:solidFill>
                  <a:srgbClr val="007E39"/>
                </a:solidFill>
              </a:rPr>
              <a:t> não tem natureza salarial. </a:t>
            </a:r>
            <a:r>
              <a:rPr lang="en-US" sz="2800" dirty="0" err="1">
                <a:solidFill>
                  <a:srgbClr val="007E39"/>
                </a:solidFill>
              </a:rPr>
              <a:t>Também</a:t>
            </a:r>
            <a:r>
              <a:rPr lang="en-US" sz="2800" dirty="0">
                <a:solidFill>
                  <a:srgbClr val="007E39"/>
                </a:solidFill>
              </a:rPr>
              <a:t> </a:t>
            </a:r>
            <a:r>
              <a:rPr lang="en-US" sz="2800" dirty="0" err="1">
                <a:solidFill>
                  <a:srgbClr val="007E39"/>
                </a:solidFill>
              </a:rPr>
              <a:t>não</a:t>
            </a:r>
            <a:r>
              <a:rPr lang="en-US" sz="2800" dirty="0">
                <a:solidFill>
                  <a:srgbClr val="007E39"/>
                </a:solidFill>
              </a:rPr>
              <a:t> integra base de </a:t>
            </a:r>
            <a:r>
              <a:rPr lang="en-US" sz="2800" dirty="0" err="1">
                <a:solidFill>
                  <a:srgbClr val="007E39"/>
                </a:solidFill>
              </a:rPr>
              <a:t>cálculo</a:t>
            </a:r>
            <a:r>
              <a:rPr lang="en-US" sz="2800" dirty="0">
                <a:solidFill>
                  <a:srgbClr val="007E39"/>
                </a:solidFill>
              </a:rPr>
              <a:t> para IRRF e IRPF</a:t>
            </a:r>
            <a:endParaRPr lang="pt-BR" sz="2600" b="1" dirty="0">
              <a:solidFill>
                <a:srgbClr val="007E39"/>
              </a:solidFill>
            </a:endParaRPr>
          </a:p>
          <a:p>
            <a:pPr marL="0" indent="0">
              <a:buNone/>
            </a:pPr>
            <a:r>
              <a:rPr lang="pt-BR" sz="2600" b="1" dirty="0">
                <a:solidFill>
                  <a:srgbClr val="007E39"/>
                </a:solidFill>
              </a:rPr>
              <a:t>Valor recebido pelo empregado: R$ 1.500,00. </a:t>
            </a:r>
            <a:endParaRPr lang="pt-BR" sz="2000" b="1" dirty="0">
              <a:solidFill>
                <a:srgbClr val="007E39"/>
              </a:solidFill>
            </a:endParaRPr>
          </a:p>
          <a:p>
            <a:pPr marL="0" indent="0">
              <a:buNone/>
            </a:pPr>
            <a:endParaRPr lang="pt-BR" sz="2000" b="1" dirty="0">
              <a:solidFill>
                <a:srgbClr val="007E39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8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CBBB1-5FB2-4A28-B5B8-838976C5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14. CÁLCULO NO CASO DE CUMULAÇÃO DE AJUDA COMPENSATÓRIA NA SUSPENSÃO DO CONTRATO DE TRABALHO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F4A631-5E0F-4279-88E9-063C887D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74739"/>
            <a:ext cx="9601196" cy="3710304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O BEPER pode ser </a:t>
            </a:r>
            <a:r>
              <a:rPr lang="en-US" sz="1800" dirty="0" err="1">
                <a:solidFill>
                  <a:srgbClr val="002060"/>
                </a:solidFill>
              </a:rPr>
              <a:t>cumulado</a:t>
            </a:r>
            <a:r>
              <a:rPr lang="en-US" sz="1800" dirty="0">
                <a:solidFill>
                  <a:srgbClr val="002060"/>
                </a:solidFill>
              </a:rPr>
              <a:t> com o </a:t>
            </a:r>
            <a:r>
              <a:rPr lang="en-US" sz="1800" dirty="0" err="1">
                <a:solidFill>
                  <a:srgbClr val="002060"/>
                </a:solidFill>
              </a:rPr>
              <a:t>pagamento</a:t>
            </a:r>
            <a:r>
              <a:rPr lang="en-US" sz="1800" dirty="0">
                <a:solidFill>
                  <a:srgbClr val="002060"/>
                </a:solidFill>
              </a:rPr>
              <a:t> de ajuda compensatória mensal, no caso de suspensão do contrato de trabalho. A </a:t>
            </a:r>
            <a:r>
              <a:rPr lang="en-US" sz="1800" dirty="0" err="1">
                <a:solidFill>
                  <a:srgbClr val="002060"/>
                </a:solidFill>
              </a:rPr>
              <a:t>aplicação</a:t>
            </a:r>
            <a:r>
              <a:rPr lang="en-US" sz="1800" dirty="0">
                <a:solidFill>
                  <a:srgbClr val="002060"/>
                </a:solidFill>
              </a:rPr>
              <a:t> pode se </a:t>
            </a:r>
            <a:r>
              <a:rPr lang="en-US" sz="1800" dirty="0" err="1">
                <a:solidFill>
                  <a:srgbClr val="002060"/>
                </a:solidFill>
              </a:rPr>
              <a:t>dar</a:t>
            </a:r>
            <a:r>
              <a:rPr lang="en-US" sz="1800" dirty="0">
                <a:solidFill>
                  <a:srgbClr val="002060"/>
                </a:solidFill>
              </a:rPr>
              <a:t> para empresas que </a:t>
            </a:r>
            <a:r>
              <a:rPr lang="en-US" sz="1800" dirty="0" err="1">
                <a:solidFill>
                  <a:srgbClr val="002060"/>
                </a:solidFill>
              </a:rPr>
              <a:t>têm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receita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bruta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abaixo</a:t>
            </a:r>
            <a:r>
              <a:rPr lang="en-US" sz="1800" dirty="0">
                <a:solidFill>
                  <a:srgbClr val="002060"/>
                </a:solidFill>
              </a:rPr>
              <a:t> de R$ 4,8 </a:t>
            </a:r>
            <a:r>
              <a:rPr lang="en-US" sz="1800" dirty="0" err="1">
                <a:solidFill>
                  <a:srgbClr val="002060"/>
                </a:solidFill>
              </a:rPr>
              <a:t>milhões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já</a:t>
            </a:r>
            <a:r>
              <a:rPr lang="en-US" sz="1800" dirty="0">
                <a:solidFill>
                  <a:srgbClr val="002060"/>
                </a:solidFill>
              </a:rPr>
              <a:t> que para as que </a:t>
            </a:r>
            <a:r>
              <a:rPr lang="en-US" sz="1800" dirty="0" err="1">
                <a:solidFill>
                  <a:srgbClr val="002060"/>
                </a:solidFill>
              </a:rPr>
              <a:t>têm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receita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bruta</a:t>
            </a:r>
            <a:r>
              <a:rPr lang="en-US" sz="1800" dirty="0">
                <a:solidFill>
                  <a:srgbClr val="002060"/>
                </a:solidFill>
              </a:rPr>
              <a:t> superior, a ajuda compensatória de 30% é </a:t>
            </a:r>
            <a:r>
              <a:rPr lang="en-US" sz="1800" dirty="0" err="1">
                <a:solidFill>
                  <a:srgbClr val="002060"/>
                </a:solidFill>
              </a:rPr>
              <a:t>obrigatória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1800" dirty="0">
              <a:solidFill>
                <a:srgbClr val="007E39"/>
              </a:solidFill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</a:rPr>
              <a:t>Valor do BEPER: 100% do valor do </a:t>
            </a:r>
            <a:r>
              <a:rPr lang="en-US" sz="1800" dirty="0" err="1">
                <a:solidFill>
                  <a:srgbClr val="002060"/>
                </a:solidFill>
              </a:rPr>
              <a:t>seguro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desemprego</a:t>
            </a:r>
            <a:r>
              <a:rPr lang="en-US" sz="1800" dirty="0">
                <a:solidFill>
                  <a:srgbClr val="002060"/>
                </a:solidFill>
              </a:rPr>
              <a:t> a que o empregado </a:t>
            </a:r>
            <a:r>
              <a:rPr lang="en-US" sz="1800" dirty="0" err="1">
                <a:solidFill>
                  <a:srgbClr val="002060"/>
                </a:solidFill>
              </a:rPr>
              <a:t>teria</a:t>
            </a:r>
            <a:r>
              <a:rPr lang="en-US" sz="1800" dirty="0">
                <a:solidFill>
                  <a:srgbClr val="002060"/>
                </a:solidFill>
              </a:rPr>
              <a:t> direito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007E39"/>
                </a:solidFill>
              </a:rPr>
              <a:t>Exemplo</a:t>
            </a:r>
            <a:r>
              <a:rPr lang="en-US" sz="1800" dirty="0">
                <a:solidFill>
                  <a:srgbClr val="007E39"/>
                </a:solidFill>
              </a:rPr>
              <a:t> com salário de R$ 2.500,00</a:t>
            </a:r>
          </a:p>
          <a:p>
            <a:r>
              <a:rPr lang="en-US" sz="1800" dirty="0">
                <a:solidFill>
                  <a:srgbClr val="002060"/>
                </a:solidFill>
              </a:rPr>
              <a:t>BEPER: R$ 2.500,00 - R$ 1.599,61 = R$ 900,39 X 0,5 = R$ 450,20 + R$ 1.279,69 = R$ 1.729,89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</a:rPr>
              <a:t>Ajuda de </a:t>
            </a:r>
            <a:r>
              <a:rPr lang="en-US" sz="1800" dirty="0" err="1">
                <a:solidFill>
                  <a:srgbClr val="002060"/>
                </a:solidFill>
              </a:rPr>
              <a:t>custo</a:t>
            </a:r>
            <a:r>
              <a:rPr lang="en-US" sz="1800" dirty="0">
                <a:solidFill>
                  <a:srgbClr val="002060"/>
                </a:solidFill>
              </a:rPr>
              <a:t> de R$ 200,00 – </a:t>
            </a:r>
            <a:r>
              <a:rPr lang="pt-BR" sz="1800" b="1" dirty="0">
                <a:solidFill>
                  <a:srgbClr val="007E39"/>
                </a:solidFill>
              </a:rPr>
              <a:t>sobre este valor não incide </a:t>
            </a:r>
            <a:r>
              <a:rPr lang="en-US" sz="1800" dirty="0">
                <a:solidFill>
                  <a:srgbClr val="007E39"/>
                </a:solidFill>
              </a:rPr>
              <a:t>FGTS e INSS e </a:t>
            </a:r>
            <a:r>
              <a:rPr lang="en-US" sz="1800" dirty="0" err="1">
                <a:solidFill>
                  <a:srgbClr val="007E39"/>
                </a:solidFill>
              </a:rPr>
              <a:t>demais</a:t>
            </a:r>
            <a:r>
              <a:rPr lang="en-US" sz="1800" dirty="0">
                <a:solidFill>
                  <a:srgbClr val="007E39"/>
                </a:solidFill>
              </a:rPr>
              <a:t> encargos da </a:t>
            </a:r>
            <a:r>
              <a:rPr lang="en-US" sz="1800" dirty="0" err="1">
                <a:solidFill>
                  <a:srgbClr val="007E39"/>
                </a:solidFill>
              </a:rPr>
              <a:t>folha</a:t>
            </a:r>
            <a:r>
              <a:rPr lang="en-US" sz="1800" dirty="0">
                <a:solidFill>
                  <a:srgbClr val="007E39"/>
                </a:solidFill>
              </a:rPr>
              <a:t>, </a:t>
            </a:r>
            <a:r>
              <a:rPr lang="en-US" sz="1800" dirty="0" err="1">
                <a:solidFill>
                  <a:srgbClr val="007E39"/>
                </a:solidFill>
              </a:rPr>
              <a:t>porque</a:t>
            </a:r>
            <a:r>
              <a:rPr lang="en-US" sz="1800" dirty="0">
                <a:solidFill>
                  <a:srgbClr val="007E39"/>
                </a:solidFill>
              </a:rPr>
              <a:t> o </a:t>
            </a:r>
            <a:r>
              <a:rPr lang="en-US" sz="1800" dirty="0" err="1">
                <a:solidFill>
                  <a:srgbClr val="007E39"/>
                </a:solidFill>
              </a:rPr>
              <a:t>auxílio</a:t>
            </a:r>
            <a:r>
              <a:rPr lang="en-US" sz="1800" dirty="0">
                <a:solidFill>
                  <a:srgbClr val="007E39"/>
                </a:solidFill>
              </a:rPr>
              <a:t> não tem natureza salarial. </a:t>
            </a:r>
            <a:r>
              <a:rPr lang="en-US" sz="1800" dirty="0" err="1">
                <a:solidFill>
                  <a:srgbClr val="007E39"/>
                </a:solidFill>
              </a:rPr>
              <a:t>Também</a:t>
            </a:r>
            <a:r>
              <a:rPr lang="en-US" sz="1800" dirty="0">
                <a:solidFill>
                  <a:srgbClr val="007E39"/>
                </a:solidFill>
              </a:rPr>
              <a:t> </a:t>
            </a:r>
            <a:r>
              <a:rPr lang="en-US" sz="1800" dirty="0" err="1">
                <a:solidFill>
                  <a:srgbClr val="007E39"/>
                </a:solidFill>
              </a:rPr>
              <a:t>não</a:t>
            </a:r>
            <a:r>
              <a:rPr lang="en-US" sz="1800" dirty="0">
                <a:solidFill>
                  <a:srgbClr val="007E39"/>
                </a:solidFill>
              </a:rPr>
              <a:t> integra base de </a:t>
            </a:r>
            <a:r>
              <a:rPr lang="en-US" sz="1800" dirty="0" err="1">
                <a:solidFill>
                  <a:srgbClr val="007E39"/>
                </a:solidFill>
              </a:rPr>
              <a:t>cálculo</a:t>
            </a:r>
            <a:r>
              <a:rPr lang="en-US" sz="1800" dirty="0">
                <a:solidFill>
                  <a:srgbClr val="007E39"/>
                </a:solidFill>
              </a:rPr>
              <a:t> para IRRF e IRPF</a:t>
            </a:r>
            <a:endParaRPr lang="en-US" sz="1800" dirty="0">
              <a:solidFill>
                <a:srgbClr val="002060"/>
              </a:solidFill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</a:rPr>
              <a:t>Total da </a:t>
            </a:r>
            <a:r>
              <a:rPr lang="en-US" sz="1800" dirty="0" err="1">
                <a:solidFill>
                  <a:srgbClr val="002060"/>
                </a:solidFill>
              </a:rPr>
              <a:t>renda</a:t>
            </a:r>
            <a:r>
              <a:rPr lang="en-US" sz="1800" dirty="0">
                <a:solidFill>
                  <a:srgbClr val="002060"/>
                </a:solidFill>
              </a:rPr>
              <a:t> do empregado: (R$ 1.729,89 + R$ 200,00) =  R$ 1.929,89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4614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487FF-E411-46CD-8622-BA2E5DC8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15. AJUDA COMPENSATÓRIA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874BA4-2B23-4EB7-9606-71A8CB57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8887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Deverá ter o valor definido em acordo individual ou em negociação coletiva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Terá natureza indenizatória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Não integrará base de cálculo do imposto de renda retido na fonte ou da declaração de IRPF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Não integrará base de cálculo da contribuição previdenciária e dos demais tributos incidentes sobre a folha de salários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Não integrará base de cálculo do valor devido ao FGTS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Poderá ser excluída do lucro líquido para fins de IRPJ e CSLL das pessoas tributadas pelo lucro real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Não integrará o salário, no caso de redução proporcional de jornada e salário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37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6A00-30FD-4F99-BCE7-23DCCF53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57" y="570173"/>
            <a:ext cx="10574085" cy="130386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16. CENÁRIOS  DE REDUÇÃO DA RENDA POR FAIXAS SALARIAIS</a:t>
            </a:r>
          </a:p>
        </p:txBody>
      </p:sp>
      <p:graphicFrame>
        <p:nvGraphicFramePr>
          <p:cNvPr id="16" name="Tabela 16">
            <a:extLst>
              <a:ext uri="{FF2B5EF4-FFF2-40B4-BE49-F238E27FC236}">
                <a16:creationId xmlns:a16="http://schemas.microsoft.com/office/drawing/2014/main" id="{39F554BF-F98E-431A-B07E-8674E21F2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758238"/>
              </p:ext>
            </p:extLst>
          </p:nvPr>
        </p:nvGraphicFramePr>
        <p:xfrm>
          <a:off x="1200150" y="1783722"/>
          <a:ext cx="9715500" cy="4023360"/>
        </p:xfrm>
        <a:graphic>
          <a:graphicData uri="http://schemas.openxmlformats.org/drawingml/2006/table">
            <a:tbl>
              <a:tblPr firstRow="1" lastCol="1" bandRow="1">
                <a:tableStyleId>{F5AB1C69-6EDB-4FF4-983F-18BD219EF322}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987272633"/>
                    </a:ext>
                  </a:extLst>
                </a:gridCol>
                <a:gridCol w="1025524">
                  <a:extLst>
                    <a:ext uri="{9D8B030D-6E8A-4147-A177-3AD203B41FA5}">
                      <a16:colId xmlns:a16="http://schemas.microsoft.com/office/drawing/2014/main" val="3974117075"/>
                    </a:ext>
                  </a:extLst>
                </a:gridCol>
                <a:gridCol w="1574998">
                  <a:extLst>
                    <a:ext uri="{9D8B030D-6E8A-4147-A177-3AD203B41FA5}">
                      <a16:colId xmlns:a16="http://schemas.microsoft.com/office/drawing/2014/main" val="3834671326"/>
                    </a:ext>
                  </a:extLst>
                </a:gridCol>
                <a:gridCol w="1480885">
                  <a:extLst>
                    <a:ext uri="{9D8B030D-6E8A-4147-A177-3AD203B41FA5}">
                      <a16:colId xmlns:a16="http://schemas.microsoft.com/office/drawing/2014/main" val="2293796597"/>
                    </a:ext>
                  </a:extLst>
                </a:gridCol>
                <a:gridCol w="1783793">
                  <a:extLst>
                    <a:ext uri="{9D8B030D-6E8A-4147-A177-3AD203B41FA5}">
                      <a16:colId xmlns:a16="http://schemas.microsoft.com/office/drawing/2014/main" val="617431097"/>
                    </a:ext>
                  </a:extLst>
                </a:gridCol>
                <a:gridCol w="1907200">
                  <a:extLst>
                    <a:ext uri="{9D8B030D-6E8A-4147-A177-3AD203B41FA5}">
                      <a16:colId xmlns:a16="http://schemas.microsoft.com/office/drawing/2014/main" val="485475907"/>
                    </a:ext>
                  </a:extLst>
                </a:gridCol>
              </a:tblGrid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Salário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% redução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Salário reduzido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BEPER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Total empregado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% Perda de renda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87654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R$ 1.125,00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R$ 1.425,00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60958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  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600,00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R$ 1.350,00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53729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  450,00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840,00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R$ 1.290,00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51297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R$ 2.500,00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R$ 1.875,00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432,47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2.307,47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 7,7%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26725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R$ 2.500,00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R$ 1.250,00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864,93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2.114,93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15,4%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97370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R$ 2.500,00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   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R$ 1.210,90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1.960,90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21,56%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97868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R$ 3.500,00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R$ 2.625,00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453,25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3.078,25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12,05%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975016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R$ 3.500,00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R$ 1.750,00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906,51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2.656,51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24,10%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7083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R$ 3.500,00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R$ 1.050,00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1.269,12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2.319,12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33,74%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714479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 453,25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6.453,25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19,33%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95498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 906,51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4.906,51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38,67%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41686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R$ 2.400,00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1.269,12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3.669,12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54,14%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70375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R$ 11.250,00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 453,25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R$ 11.703,25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21,97%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99835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  7.500,00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  906,51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8.406,51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43,96%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48882"/>
                  </a:ext>
                </a:extLst>
              </a:tr>
              <a:tr h="215939">
                <a:tc>
                  <a:txBody>
                    <a:bodyPr/>
                    <a:lstStyle/>
                    <a:p>
                      <a:r>
                        <a:rPr lang="pt-BR" sz="1050" dirty="0"/>
                        <a:t>R$ 15.000,00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/>
                        <a:t>R$   4.500,00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1.269,12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R$  5.769,12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61,54%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65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69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D70A8-E61E-4263-96BF-F2912ECC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982132"/>
            <a:ext cx="10687049" cy="130386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17. CENÁRIO DE REDUÇÃO DA RENDA COM AJUDA COMPENSATÓRIA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98A19-842B-4DCF-BF28-58B03177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0993"/>
          </a:xfrm>
        </p:spPr>
        <p:txBody>
          <a:bodyPr>
            <a:normAutofit lnSpcReduction="10000"/>
          </a:bodyPr>
          <a:lstStyle/>
          <a:p>
            <a:r>
              <a:rPr lang="pt-BR" sz="1400" dirty="0">
                <a:solidFill>
                  <a:srgbClr val="002060"/>
                </a:solidFill>
              </a:rPr>
              <a:t>Sobre valores da ajuda compensatória não incidirá FGTS, INSS, IRRF, bem como outros encargos sociais e trabalhistas.</a:t>
            </a:r>
          </a:p>
          <a:p>
            <a:r>
              <a:rPr lang="pt-BR" sz="1400" dirty="0">
                <a:solidFill>
                  <a:srgbClr val="002060"/>
                </a:solidFill>
              </a:rPr>
              <a:t>Exemplo com FGTS para um salário de R$ 15.000,00 reduzido em 50% - R$ 7.500,00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r>
              <a:rPr lang="pt-BR" sz="1400" dirty="0">
                <a:solidFill>
                  <a:srgbClr val="002060"/>
                </a:solidFill>
              </a:rPr>
              <a:t>Reversão da diferença de R$ 600,00 do FGTS (R$ 1.200,00 – R$ 600,00) em ajuda compensatória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FF0000"/>
                </a:solidFill>
              </a:rPr>
              <a:t>Redução</a:t>
            </a:r>
            <a:r>
              <a:rPr lang="pt-BR" sz="1500" dirty="0"/>
              <a:t> </a:t>
            </a:r>
            <a:r>
              <a:rPr lang="pt-BR" sz="1500" dirty="0">
                <a:solidFill>
                  <a:srgbClr val="002060"/>
                </a:solidFill>
              </a:rPr>
              <a:t>do percentual de perda de renda do empregado em</a:t>
            </a:r>
            <a:r>
              <a:rPr lang="pt-BR" sz="1500" dirty="0"/>
              <a:t> </a:t>
            </a:r>
            <a:r>
              <a:rPr lang="pt-BR" sz="1500" b="1" dirty="0">
                <a:solidFill>
                  <a:srgbClr val="FF0000"/>
                </a:solidFill>
              </a:rPr>
              <a:t>4%</a:t>
            </a: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5B561748-2444-48AE-A20F-4E63E489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20560"/>
              </p:ext>
            </p:extLst>
          </p:nvPr>
        </p:nvGraphicFramePr>
        <p:xfrm>
          <a:off x="1622424" y="3224741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952801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92619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3917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2060"/>
                          </a:solidFill>
                        </a:rPr>
                        <a:t>Salário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2060"/>
                          </a:solidFill>
                        </a:rPr>
                        <a:t>R$ 15.000,00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2060"/>
                          </a:solidFill>
                        </a:rPr>
                        <a:t>R$ 7.500,00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FGTS – 8%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  1.200,00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   600,00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80110"/>
                  </a:ext>
                </a:extLst>
              </a:tr>
            </a:tbl>
          </a:graphicData>
        </a:graphic>
      </p:graphicFrame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92B8E314-E93C-45F9-B273-7C575A3E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44765"/>
              </p:ext>
            </p:extLst>
          </p:nvPr>
        </p:nvGraphicFramePr>
        <p:xfrm>
          <a:off x="1206499" y="4409648"/>
          <a:ext cx="8778784" cy="1098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214">
                  <a:extLst>
                    <a:ext uri="{9D8B030D-6E8A-4147-A177-3AD203B41FA5}">
                      <a16:colId xmlns:a16="http://schemas.microsoft.com/office/drawing/2014/main" val="3584779578"/>
                    </a:ext>
                  </a:extLst>
                </a:gridCol>
                <a:gridCol w="921631">
                  <a:extLst>
                    <a:ext uri="{9D8B030D-6E8A-4147-A177-3AD203B41FA5}">
                      <a16:colId xmlns:a16="http://schemas.microsoft.com/office/drawing/2014/main" val="4133386811"/>
                    </a:ext>
                  </a:extLst>
                </a:gridCol>
                <a:gridCol w="993422">
                  <a:extLst>
                    <a:ext uri="{9D8B030D-6E8A-4147-A177-3AD203B41FA5}">
                      <a16:colId xmlns:a16="http://schemas.microsoft.com/office/drawing/2014/main" val="429568726"/>
                    </a:ext>
                  </a:extLst>
                </a:gridCol>
                <a:gridCol w="837297">
                  <a:extLst>
                    <a:ext uri="{9D8B030D-6E8A-4147-A177-3AD203B41FA5}">
                      <a16:colId xmlns:a16="http://schemas.microsoft.com/office/drawing/2014/main" val="3293740763"/>
                    </a:ext>
                  </a:extLst>
                </a:gridCol>
                <a:gridCol w="955497">
                  <a:extLst>
                    <a:ext uri="{9D8B030D-6E8A-4147-A177-3AD203B41FA5}">
                      <a16:colId xmlns:a16="http://schemas.microsoft.com/office/drawing/2014/main" val="2345540894"/>
                    </a:ext>
                  </a:extLst>
                </a:gridCol>
                <a:gridCol w="762658">
                  <a:extLst>
                    <a:ext uri="{9D8B030D-6E8A-4147-A177-3AD203B41FA5}">
                      <a16:colId xmlns:a16="http://schemas.microsoft.com/office/drawing/2014/main" val="1580299942"/>
                    </a:ext>
                  </a:extLst>
                </a:gridCol>
                <a:gridCol w="1212350">
                  <a:extLst>
                    <a:ext uri="{9D8B030D-6E8A-4147-A177-3AD203B41FA5}">
                      <a16:colId xmlns:a16="http://schemas.microsoft.com/office/drawing/2014/main" val="2234569308"/>
                    </a:ext>
                  </a:extLst>
                </a:gridCol>
                <a:gridCol w="1037293">
                  <a:extLst>
                    <a:ext uri="{9D8B030D-6E8A-4147-A177-3AD203B41FA5}">
                      <a16:colId xmlns:a16="http://schemas.microsoft.com/office/drawing/2014/main" val="460467621"/>
                    </a:ext>
                  </a:extLst>
                </a:gridCol>
                <a:gridCol w="993422">
                  <a:extLst>
                    <a:ext uri="{9D8B030D-6E8A-4147-A177-3AD203B41FA5}">
                      <a16:colId xmlns:a16="http://schemas.microsoft.com/office/drawing/2014/main" val="803236594"/>
                    </a:ext>
                  </a:extLst>
                </a:gridCol>
              </a:tblGrid>
              <a:tr h="67413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Salário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% redução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Salário reduzido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BEPER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Total empregado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% perda de renda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Ajuda compensatória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Total empregado com ajuda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% de perda de renda com ajuda</a:t>
                      </a:r>
                    </a:p>
                  </a:txBody>
                  <a:tcPr marL="100584" marR="10058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34845"/>
                  </a:ext>
                </a:extLst>
              </a:tr>
              <a:tr h="424625">
                <a:tc>
                  <a:txBody>
                    <a:bodyPr/>
                    <a:lstStyle/>
                    <a:p>
                      <a:r>
                        <a:rPr lang="pt-BR" sz="1200" dirty="0"/>
                        <a:t>R$ 15.000,00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50%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R$ 7.500,00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R$ 906,51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R$ 8.406,51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FF0000"/>
                          </a:solidFill>
                        </a:rPr>
                        <a:t>43,96%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R$ 600,00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R$ 9.000,51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39,95%</a:t>
                      </a:r>
                    </a:p>
                  </a:txBody>
                  <a:tcPr marL="100584" marR="100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8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04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A8AA15-58C1-4EA8-9075-BFA16CF4679A}"/>
              </a:ext>
            </a:extLst>
          </p:cNvPr>
          <p:cNvSpPr txBox="1"/>
          <p:nvPr/>
        </p:nvSpPr>
        <p:spPr>
          <a:xfrm>
            <a:off x="973501" y="1885187"/>
            <a:ext cx="483475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Finalidade e medidas da MP 936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 quem se aplica?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BEPER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Redução de jornada e salários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Suspensão do Contrato de Trabalho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Base de cálculo do BEPER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Considerações sobre as reduções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nos casos de redução de salário e jornada em 25%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nos casos de redução de salário e jornada em 50%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nos casos de redução de salário e jornada em 70%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nos casos de suspensão do contrato de trabalho – empresas com receita bruta abaixo de R$ 4,8 milhões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nos casos de suspensão do contrato de trabalho – empresas com receita bruta acima de R$ 4,8 milhões</a:t>
            </a:r>
          </a:p>
          <a:p>
            <a:pPr marL="342900" indent="-342900">
              <a:buAutoNum type="arabicPeriod"/>
            </a:pPr>
            <a:r>
              <a:rPr lang="pt-B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Cálculo no caso de cumulação de ajuda compensatória na redução de jornada e salário</a:t>
            </a:r>
          </a:p>
          <a:p>
            <a:pPr marL="342900" indent="-342900">
              <a:buFontTx/>
              <a:buAutoNum type="arabicPeriod"/>
            </a:pPr>
            <a:r>
              <a:rPr lang="pt-BR" sz="1400" dirty="0">
                <a:solidFill>
                  <a:srgbClr val="002060"/>
                </a:solidFill>
                <a:cs typeface="Calibri" panose="020F0502020204030204" pitchFamily="34" charset="0"/>
              </a:rPr>
              <a:t>Cálculo no caso de cumulação de ajuda compensatória na suspensão do contrato de trabalho</a:t>
            </a:r>
          </a:p>
          <a:p>
            <a:endParaRPr lang="pt-BR" sz="140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pt-BR" sz="1400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pt-BR" sz="140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49F23EA-A651-4C7B-9B35-A7E4B2BF20BF}"/>
              </a:ext>
            </a:extLst>
          </p:cNvPr>
          <p:cNvSpPr txBox="1"/>
          <p:nvPr/>
        </p:nvSpPr>
        <p:spPr>
          <a:xfrm>
            <a:off x="6492436" y="1810536"/>
            <a:ext cx="483475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060"/>
                </a:solidFill>
                <a:cs typeface="Calibri" panose="020F0502020204030204" pitchFamily="34" charset="0"/>
              </a:rPr>
              <a:t>15.   Ajuda compensatória</a:t>
            </a:r>
            <a:endParaRPr lang="pt-BR" sz="1400" dirty="0">
              <a:solidFill>
                <a:srgbClr val="002060"/>
              </a:solidFill>
            </a:endParaRPr>
          </a:p>
          <a:p>
            <a:r>
              <a:rPr lang="pt-BR" sz="1400" dirty="0">
                <a:solidFill>
                  <a:srgbClr val="002060"/>
                </a:solidFill>
              </a:rPr>
              <a:t>16</a:t>
            </a:r>
            <a:r>
              <a:rPr lang="pt-BR" sz="1400" dirty="0">
                <a:solidFill>
                  <a:srgbClr val="002060"/>
                </a:solidFill>
                <a:latin typeface="+mj-lt"/>
              </a:rPr>
              <a:t>.   Cenários de redução da renda por faixa salarial</a:t>
            </a:r>
          </a:p>
          <a:p>
            <a:r>
              <a:rPr lang="pt-BR" sz="1400" dirty="0">
                <a:solidFill>
                  <a:srgbClr val="002060"/>
                </a:solidFill>
                <a:latin typeface="+mj-lt"/>
              </a:rPr>
              <a:t>17.   Cenário de redução da renda com ajuda compensatória</a:t>
            </a:r>
          </a:p>
          <a:p>
            <a:pPr marL="342900" indent="-342900">
              <a:buAutoNum type="arabicPeriod" startAt="18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Aplicação de redução + suspensão</a:t>
            </a:r>
          </a:p>
          <a:p>
            <a:pPr marL="342900" indent="-342900">
              <a:buAutoNum type="arabicPeriod" startAt="18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Suspensão do contrato para qualificação do empregado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Pagamento do BEPER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Medidas e prazos do empregador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Empregado com mais de um vínculo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Contrato intermitente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Garantia provisória no emprego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Dispensa imotivada no período de garantia provisória no emprego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Negociação coletiva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Atividades essenciais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Fiscalização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Restabelecimento da jornada e do salário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Restabelecimento do contrato de trabalho</a:t>
            </a:r>
          </a:p>
          <a:p>
            <a:pPr marL="342900" indent="-342900">
              <a:buAutoNum type="arabicPeriod" startAt="20"/>
            </a:pPr>
            <a:r>
              <a:rPr lang="pt-BR" sz="1400" dirty="0">
                <a:solidFill>
                  <a:srgbClr val="002060"/>
                </a:solidFill>
                <a:latin typeface="+mj-lt"/>
              </a:rPr>
              <a:t>Penalidades no caso de suspensão irregular do contrato de trabalho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4EC62B-556D-4F95-9643-61BB9486A09A}"/>
              </a:ext>
            </a:extLst>
          </p:cNvPr>
          <p:cNvSpPr txBox="1"/>
          <p:nvPr/>
        </p:nvSpPr>
        <p:spPr>
          <a:xfrm>
            <a:off x="3195145" y="840828"/>
            <a:ext cx="549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PONTOS DE ANÁLISE</a:t>
            </a:r>
          </a:p>
        </p:txBody>
      </p:sp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F7D7C-9A0A-41F0-A67E-47F19872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</a:rPr>
              <a:t>18. APLICAÇÃO DE REDUÇÃO + SUSPENSÃO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1A5F4-6BD7-4028-89A5-58199E3D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 medidas de redução de jornada e salário e de suspensão do contrato de trabalho podem ser aplicadas sucessivamente. Neste caso: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indent="428625"/>
            <a:r>
              <a:rPr lang="en-US" dirty="0">
                <a:solidFill>
                  <a:srgbClr val="002060"/>
                </a:solidFill>
              </a:rPr>
              <a:t>O prazo total das medidas não pode ultrapassar 90 dias</a:t>
            </a:r>
          </a:p>
          <a:p>
            <a:pPr indent="428625"/>
            <a:r>
              <a:rPr lang="en-US" dirty="0">
                <a:solidFill>
                  <a:srgbClr val="002060"/>
                </a:solidFill>
              </a:rPr>
              <a:t>A suspensão do contrato deve respeitar o prazo máximo de 60 dias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AB132-B11F-4907-8B40-BAC93994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19. SUSPENSÃO DO CONTRATO PARA QUALIFICAÇÃO DO EMPREGADO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036CC5-D982-4B45-AEDD-F3FAD578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500838"/>
            <a:ext cx="9601196" cy="38237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</a:rPr>
              <a:t>A MP 936, no artigo 17, I trata da possibilidade de suspensão do contrato de trabalho para qualificação profissional, previsto no artigo 476-A da CLT, desde que o curso seja realizado na </a:t>
            </a:r>
            <a:r>
              <a:rPr lang="en-US" sz="1600" dirty="0">
                <a:solidFill>
                  <a:srgbClr val="007E39"/>
                </a:solidFill>
              </a:rPr>
              <a:t>modalidade não presencial </a:t>
            </a:r>
            <a:r>
              <a:rPr lang="en-US" sz="1600" dirty="0">
                <a:solidFill>
                  <a:srgbClr val="002060"/>
                </a:solidFill>
              </a:rPr>
              <a:t>e tenha duração </a:t>
            </a:r>
            <a:r>
              <a:rPr lang="en-US" sz="1600" b="1" dirty="0">
                <a:solidFill>
                  <a:srgbClr val="007E39"/>
                </a:solidFill>
              </a:rPr>
              <a:t>não inferior a 1 mês </a:t>
            </a:r>
            <a:r>
              <a:rPr lang="en-US" sz="1600" dirty="0">
                <a:solidFill>
                  <a:srgbClr val="002060"/>
                </a:solidFill>
              </a:rPr>
              <a:t>e </a:t>
            </a:r>
            <a:r>
              <a:rPr lang="en-US" sz="1600" b="1" dirty="0">
                <a:solidFill>
                  <a:srgbClr val="007E39"/>
                </a:solidFill>
              </a:rPr>
              <a:t>nem superior a 3 meses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ARTIGO 476-A DA CLT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De acordo com este artigo, o contrato de trabalho pode ser suspenso para participação do empregado em </a:t>
            </a:r>
            <a:r>
              <a:rPr lang="en-US" sz="1600" dirty="0">
                <a:solidFill>
                  <a:srgbClr val="007E39"/>
                </a:solidFill>
              </a:rPr>
              <a:t>curso ou programa de qualificação</a:t>
            </a:r>
            <a:r>
              <a:rPr lang="en-US" sz="1600" dirty="0">
                <a:solidFill>
                  <a:srgbClr val="002060"/>
                </a:solidFill>
              </a:rPr>
              <a:t> profissional </a:t>
            </a:r>
            <a:r>
              <a:rPr lang="en-US" sz="1600" dirty="0">
                <a:solidFill>
                  <a:srgbClr val="007E39"/>
                </a:solidFill>
              </a:rPr>
              <a:t>oferecido pelo empregador</a:t>
            </a:r>
            <a:r>
              <a:rPr lang="en-US" sz="1600" dirty="0">
                <a:solidFill>
                  <a:srgbClr val="002060"/>
                </a:solidFill>
              </a:rPr>
              <a:t>, com duração equivalente à suspensão contratual, </a:t>
            </a:r>
            <a:r>
              <a:rPr lang="en-US" sz="1600" b="1" dirty="0">
                <a:solidFill>
                  <a:srgbClr val="C00000"/>
                </a:solidFill>
              </a:rPr>
              <a:t>mediante previsão em convenção ou acordo coletivo de trabalho </a:t>
            </a:r>
            <a:r>
              <a:rPr lang="en-US" sz="1600" dirty="0">
                <a:solidFill>
                  <a:srgbClr val="002060"/>
                </a:solidFill>
              </a:rPr>
              <a:t>e concordância formal do empregado.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Neste caso, o empregador </a:t>
            </a:r>
            <a:r>
              <a:rPr lang="pt-BR" sz="1600" dirty="0">
                <a:solidFill>
                  <a:srgbClr val="007E39"/>
                </a:solidFill>
              </a:rPr>
              <a:t>poderá</a:t>
            </a:r>
            <a:r>
              <a:rPr lang="en-US" sz="1600" dirty="0">
                <a:solidFill>
                  <a:srgbClr val="002060"/>
                </a:solidFill>
              </a:rPr>
              <a:t> conceder ao empregado </a:t>
            </a:r>
            <a:r>
              <a:rPr lang="en-US" sz="1600" dirty="0">
                <a:solidFill>
                  <a:srgbClr val="007E39"/>
                </a:solidFill>
              </a:rPr>
              <a:t>ajuda compensatória mensal</a:t>
            </a:r>
            <a:r>
              <a:rPr lang="en-US" sz="1600" dirty="0">
                <a:solidFill>
                  <a:srgbClr val="002060"/>
                </a:solidFill>
              </a:rPr>
              <a:t> prevista em convenção ou acordo coletivo de trabalho. Tal ajuda não tem natureza salarial e, portanto, sobre ela não incidem os encargos sociais e trabalhistas.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Durante o período de suspensão contratual, o empregado terá direito aos benefícios voluntariamente concedidos pelo empregador.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Durante a suspensão contratual ou no prazo de 3 meses após o retorno ao trabalho, caso o empregador dispense o empregado, deverá pagar, além do devido, multa a ser estabelecida em convenção ou acordo coletivo de, no mínimo, 100% o valor da última remuneração mensal anterior à suspensão do contrato.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Neste caso, a MP 936 não prevê a concessão do BEPER ao empregado.</a:t>
            </a:r>
          </a:p>
          <a:p>
            <a:pPr marL="0" indent="0" algn="just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235A6-7D8E-48F1-A92D-44B37226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20. PAGAMENTO DO BEPER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3BE22-31AA-471C-AE45-BEB351476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 BEPER será pago mensalmente ao empregado, pela União</a:t>
            </a:r>
          </a:p>
          <a:p>
            <a:r>
              <a:rPr lang="en-US" dirty="0">
                <a:solidFill>
                  <a:srgbClr val="002060"/>
                </a:solidFill>
              </a:rPr>
              <a:t>O benefício passa a ser devido: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indent="-19050"/>
            <a:r>
              <a:rPr lang="en-US" dirty="0">
                <a:solidFill>
                  <a:srgbClr val="002060"/>
                </a:solidFill>
              </a:rPr>
              <a:t>   A partir da data de redução da jornada de trabalho e salário</a:t>
            </a:r>
          </a:p>
          <a:p>
            <a:pPr indent="257175"/>
            <a:r>
              <a:rPr lang="en-US" dirty="0">
                <a:solidFill>
                  <a:srgbClr val="002060"/>
                </a:solidFill>
              </a:rPr>
              <a:t> A partir da suspensão do contrato de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4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D0503-EB0D-4D61-8645-870E428A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982132"/>
            <a:ext cx="10296525" cy="13038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21. MEDIDAS E PRAZOS DO EMPREGADOR 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04DBA1-BF7F-4940-BAD9-0B416FD0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2579030"/>
            <a:ext cx="10577138" cy="3636835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pt-BR" sz="2300" dirty="0">
                <a:solidFill>
                  <a:srgbClr val="002060"/>
                </a:solidFill>
              </a:rPr>
              <a:t>O empregador deve informar ao Ministério da Economia a redução ou suspensão no prazo de</a:t>
            </a:r>
            <a:r>
              <a:rPr lang="pt-BR" sz="2300" dirty="0">
                <a:solidFill>
                  <a:srgbClr val="007E39"/>
                </a:solidFill>
              </a:rPr>
              <a:t> 10 dias</a:t>
            </a:r>
            <a:r>
              <a:rPr lang="pt-BR" sz="2300" dirty="0">
                <a:solidFill>
                  <a:srgbClr val="002060"/>
                </a:solidFill>
              </a:rPr>
              <a:t>, contado da celebração do acordo;</a:t>
            </a:r>
          </a:p>
          <a:p>
            <a:pPr lvl="0" algn="just"/>
            <a:r>
              <a:rPr lang="pt-BR" sz="2300" dirty="0">
                <a:solidFill>
                  <a:srgbClr val="002060"/>
                </a:solidFill>
              </a:rPr>
              <a:t>A primeira parcela será paga no prazo de 30 dias, contado da data da celebração do acordo, desde que o prazo de 10 dias, acima, tenha sido observado;</a:t>
            </a:r>
          </a:p>
          <a:p>
            <a:pPr lvl="0" algn="just"/>
            <a:r>
              <a:rPr lang="pt-BR" sz="2300" dirty="0">
                <a:solidFill>
                  <a:srgbClr val="002060"/>
                </a:solidFill>
              </a:rPr>
              <a:t>O benefício será pago enquanto durar a redução ou a suspensão temporária do contrato de trabalho.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Os acordos individuais de redução ou de suspensão devem ser comunicados pelos empregadores ao respectivo </a:t>
            </a:r>
            <a:r>
              <a:rPr lang="pt-BR" b="1" dirty="0">
                <a:solidFill>
                  <a:srgbClr val="007E39"/>
                </a:solidFill>
              </a:rPr>
              <a:t>sindicato laboral</a:t>
            </a:r>
            <a:r>
              <a:rPr lang="pt-BR" dirty="0">
                <a:solidFill>
                  <a:srgbClr val="002060"/>
                </a:solidFill>
              </a:rPr>
              <a:t>, no prazo de até </a:t>
            </a:r>
            <a:r>
              <a:rPr lang="pt-BR" b="1" dirty="0">
                <a:solidFill>
                  <a:srgbClr val="007E39"/>
                </a:solidFill>
              </a:rPr>
              <a:t>10 dias </a:t>
            </a:r>
            <a:r>
              <a:rPr lang="pt-BR" dirty="0">
                <a:solidFill>
                  <a:srgbClr val="002060"/>
                </a:solidFill>
              </a:rPr>
              <a:t>corridos, contados da data de sua celebração</a:t>
            </a:r>
          </a:p>
          <a:p>
            <a:pPr marL="0" lvl="0" indent="0" algn="ctr">
              <a:buNone/>
            </a:pPr>
            <a:r>
              <a:rPr lang="pt-BR" sz="2300" b="1" dirty="0">
                <a:solidFill>
                  <a:srgbClr val="007E39"/>
                </a:solidFill>
              </a:rPr>
              <a:t>INOBSERVÂNCIA DO PRAZO DE 10 DIAS</a:t>
            </a:r>
          </a:p>
          <a:p>
            <a:pPr lvl="0" algn="just"/>
            <a:r>
              <a:rPr lang="pt-BR" sz="2300" dirty="0">
                <a:solidFill>
                  <a:srgbClr val="002060"/>
                </a:solidFill>
              </a:rPr>
              <a:t>O empregador ficará responsável pelo pagamento da remuneração no valor anterior à redução ou suspensão, inclusive respectivos encargos sociais, até que a informação seja prestada ao Ministério da Economia;</a:t>
            </a:r>
          </a:p>
          <a:p>
            <a:pPr lvl="0" algn="just"/>
            <a:r>
              <a:rPr lang="pt-BR" sz="2300" dirty="0">
                <a:solidFill>
                  <a:srgbClr val="002060"/>
                </a:solidFill>
              </a:rPr>
              <a:t>A data de início do benefício será a da prestação da informação e o benefício perdurará pelo período restante pactuado;</a:t>
            </a:r>
          </a:p>
          <a:p>
            <a:pPr lvl="0" algn="just"/>
            <a:r>
              <a:rPr lang="pt-BR" sz="2300" dirty="0">
                <a:solidFill>
                  <a:srgbClr val="002060"/>
                </a:solidFill>
              </a:rPr>
              <a:t>A primeira parcela será paga no prazo de 30 dias, contado da data em que a informação tenha sido prestada.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73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76D76-F156-461A-A842-6F3B2C3D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4" y="982132"/>
            <a:ext cx="1054128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22. EMPREGADO COM MAIS DE UM VÍNCULO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D1B26-EF8A-4C75-9F89-8D66BCFA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dirty="0">
                <a:solidFill>
                  <a:srgbClr val="002060"/>
                </a:solidFill>
              </a:rPr>
              <a:t>Poderá receber cumulativamente um benefício para cada vínculo com redução proporcional de jornada e salário ou suspensão temporária do contrato. 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A existência de mais de um contrato de trabalho intermitente, porém, não gerará direito a mais de um benefício emergencial mensal.</a:t>
            </a:r>
          </a:p>
        </p:txBody>
      </p:sp>
    </p:spTree>
    <p:extLst>
      <p:ext uri="{BB962C8B-B14F-4D97-AF65-F5344CB8AC3E}">
        <p14:creationId xmlns:p14="http://schemas.microsoft.com/office/powerpoint/2010/main" val="2327514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3FAD8-B58F-4EF6-8968-7FA8E3D6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23. CONTRATO INTERMITENTE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9F77FF-A0AE-4BB8-AFB1-7BA43912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t-BR" dirty="0">
                <a:solidFill>
                  <a:srgbClr val="002060"/>
                </a:solidFill>
              </a:rPr>
              <a:t>O empregado com contrato de trabalho intermitente terá direito ao benefício emergencial no valor de R$ 600,00, pelo período de 3 meses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O valor será devido a partir da publicação da MP 936 e será pago em até 30 dias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O benefício será custeado pela União e será operacionalizado e pago pelo Ministério da Economia</a:t>
            </a:r>
          </a:p>
          <a:p>
            <a:pPr lvl="0"/>
            <a:r>
              <a:rPr lang="pt-BR" dirty="0">
                <a:solidFill>
                  <a:srgbClr val="002060"/>
                </a:solidFill>
              </a:rPr>
              <a:t>Haverá inscrição na dívida ativa no caso de recebimento irregular ou a maior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A existência de mais de um contrato de trabalho intermitente não gerará direito a mais de um benefício emergencial mensal</a:t>
            </a:r>
          </a:p>
          <a:p>
            <a:pPr lvl="0" algn="just"/>
            <a:r>
              <a:rPr lang="pt-BR" dirty="0">
                <a:solidFill>
                  <a:srgbClr val="002060"/>
                </a:solidFill>
              </a:rPr>
              <a:t>O pagamento de um benefício emergencial mensal não poderá ser acumulado com o pagamento de outro auxílio emergencial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936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F4F33-D5CC-4107-87AB-B9379071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132"/>
            <a:ext cx="10287000" cy="13038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24. GARANTIA PROVISÓRIA NO EMPREGO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7D3BA-0A47-45F6-8888-C470BEF7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4" y="2419350"/>
            <a:ext cx="10448817" cy="4229099"/>
          </a:xfrm>
        </p:spPr>
        <p:txBody>
          <a:bodyPr>
            <a:normAutofit/>
          </a:bodyPr>
          <a:lstStyle/>
          <a:p>
            <a:r>
              <a:rPr lang="pt-BR" sz="2300" dirty="0">
                <a:solidFill>
                  <a:srgbClr val="002060"/>
                </a:solidFill>
              </a:rPr>
              <a:t>O empregado que receber o BEPER terá garantia provisória no emprego: </a:t>
            </a:r>
          </a:p>
          <a:p>
            <a:pPr lvl="0" indent="257175"/>
            <a:r>
              <a:rPr lang="pt-BR" sz="2300" dirty="0">
                <a:solidFill>
                  <a:srgbClr val="002060"/>
                </a:solidFill>
              </a:rPr>
              <a:t>Durante o período acordado de redução de jornada/salário ou suspensão temporária do contrato de trabalho</a:t>
            </a:r>
          </a:p>
          <a:p>
            <a:pPr lvl="0" indent="257175" algn="just"/>
            <a:r>
              <a:rPr lang="pt-BR" sz="2300" dirty="0">
                <a:solidFill>
                  <a:srgbClr val="002060"/>
                </a:solidFill>
              </a:rPr>
              <a:t>Após o restabelecimento da jornada de trabalho e salário ou encerramento da suspensão temporária do contrato, </a:t>
            </a:r>
            <a:r>
              <a:rPr lang="pt-BR" sz="2300" b="1" dirty="0">
                <a:solidFill>
                  <a:srgbClr val="002060"/>
                </a:solidFill>
              </a:rPr>
              <a:t>por período equivalente ao acordado para redução ou suspensão</a:t>
            </a:r>
            <a:r>
              <a:rPr lang="pt-BR" sz="23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24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91BD8-32A0-4653-B231-0D6742F2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002060"/>
                </a:solidFill>
              </a:rPr>
              <a:t>25. DISPENSA IMOTIVADA NO PERÍODO DE GARANTIA PROVISÓRIA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930BD-DAD3-412E-922F-0765DAAB8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4" y="2556932"/>
            <a:ext cx="10263883" cy="3597288"/>
          </a:xfrm>
        </p:spPr>
        <p:txBody>
          <a:bodyPr>
            <a:normAutofit fontScale="85000" lnSpcReduction="10000"/>
          </a:bodyPr>
          <a:lstStyle/>
          <a:p>
            <a:pPr lvl="0" indent="257175" algn="just"/>
            <a:r>
              <a:rPr lang="pt-BR" dirty="0">
                <a:solidFill>
                  <a:srgbClr val="002060"/>
                </a:solidFill>
              </a:rPr>
              <a:t>Se ocorrer dispensa sem justa causa no período da garantia provisória, além das verbas rescisórias, o empregador arcará com </a:t>
            </a:r>
            <a:r>
              <a:rPr lang="pt-BR" b="1" dirty="0">
                <a:solidFill>
                  <a:srgbClr val="007E39"/>
                </a:solidFill>
              </a:rPr>
              <a:t>indenização </a:t>
            </a:r>
            <a:r>
              <a:rPr lang="pt-BR" dirty="0">
                <a:solidFill>
                  <a:srgbClr val="002060"/>
                </a:solidFill>
              </a:rPr>
              <a:t>no valor de: </a:t>
            </a:r>
          </a:p>
          <a:p>
            <a:pPr marL="1076325" lvl="0" indent="0"/>
            <a:r>
              <a:rPr lang="pt-BR" dirty="0">
                <a:solidFill>
                  <a:srgbClr val="002060"/>
                </a:solidFill>
              </a:rPr>
              <a:t>   50% do salário a que o empregado teria direito no período da garantia provisória no emprego, caso a redução tenha sido igual ou superior a 25% e inferior a 50%</a:t>
            </a:r>
          </a:p>
          <a:p>
            <a:pPr marL="1076325" lvl="0" indent="0"/>
            <a:r>
              <a:rPr lang="pt-BR" dirty="0">
                <a:solidFill>
                  <a:srgbClr val="002060"/>
                </a:solidFill>
              </a:rPr>
              <a:t>  70% do salário a que o empregado teria direito no período da garantia provisória no emprego, caso a redução tenha sido igual ou superior a 50% e inferior a 70%</a:t>
            </a:r>
          </a:p>
          <a:p>
            <a:pPr marL="1076325" lvl="0" indent="0"/>
            <a:r>
              <a:rPr lang="pt-BR" dirty="0">
                <a:solidFill>
                  <a:srgbClr val="002060"/>
                </a:solidFill>
              </a:rPr>
              <a:t>  100% do salário a que o empregado teria direito no período da garantia provisória no emprego, caso a redução tenha sido superior a 70% ou no caso de suspensão temporária do contrato de trabalho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002060"/>
                </a:solidFill>
              </a:rPr>
              <a:t>  </a:t>
            </a:r>
            <a:r>
              <a:rPr lang="pt-BR" dirty="0">
                <a:solidFill>
                  <a:srgbClr val="007E39"/>
                </a:solidFill>
              </a:rPr>
              <a:t>A indenização não se aplica nos casos de dispensa a pedido ou por justa causa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748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D5CA4-8278-4F87-BF23-8EC29DD1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26. NEGOCIAÇÃO COLETIVA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FA3E80-DC42-4E69-BFB5-E4F1BAC8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2556932"/>
            <a:ext cx="10383519" cy="388450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pt-BR" sz="2900" dirty="0">
                <a:solidFill>
                  <a:srgbClr val="002060"/>
                </a:solidFill>
              </a:rPr>
              <a:t>As convenções ou acordos coletivos poderão estabelecer percentuais de redução diversos do disposto nesta MP 936. A base de cálculo, porém, é a mesma. Nestes casos, o BEPER:</a:t>
            </a:r>
          </a:p>
          <a:p>
            <a:pPr marL="720725" lvl="0" indent="-6350" algn="just"/>
            <a:r>
              <a:rPr lang="pt-BR" sz="2900" dirty="0">
                <a:solidFill>
                  <a:srgbClr val="002060"/>
                </a:solidFill>
              </a:rPr>
              <a:t> Não se aplica a redução inferior a 25%</a:t>
            </a:r>
          </a:p>
          <a:p>
            <a:pPr marL="803275" lvl="0" indent="-88900" algn="just"/>
            <a:r>
              <a:rPr lang="pt-BR" sz="2900" dirty="0">
                <a:solidFill>
                  <a:srgbClr val="002060"/>
                </a:solidFill>
              </a:rPr>
              <a:t> Será de 25%, para redução igual ou superior a 25% e inferior a 50%</a:t>
            </a:r>
          </a:p>
          <a:p>
            <a:pPr marL="720725" lvl="0" indent="-6350" algn="just"/>
            <a:r>
              <a:rPr lang="pt-BR" sz="2900" dirty="0">
                <a:solidFill>
                  <a:srgbClr val="002060"/>
                </a:solidFill>
              </a:rPr>
              <a:t> Será de 50%, para redução igual ou superior a 50% e inferior a 70%</a:t>
            </a:r>
          </a:p>
          <a:p>
            <a:pPr marL="720725" lvl="0" indent="-6350" algn="just"/>
            <a:r>
              <a:rPr lang="pt-BR" sz="2900" dirty="0">
                <a:solidFill>
                  <a:srgbClr val="002060"/>
                </a:solidFill>
              </a:rPr>
              <a:t> Será de 70%, para redução superior a 70%</a:t>
            </a:r>
          </a:p>
          <a:p>
            <a:pPr lvl="0" algn="just"/>
            <a:endParaRPr lang="pt-BR" sz="2900" dirty="0">
              <a:solidFill>
                <a:srgbClr val="002060"/>
              </a:solidFill>
            </a:endParaRPr>
          </a:p>
          <a:p>
            <a:pPr lvl="0" algn="just"/>
            <a:r>
              <a:rPr lang="pt-BR" sz="2900" dirty="0">
                <a:solidFill>
                  <a:srgbClr val="002060"/>
                </a:solidFill>
              </a:rPr>
              <a:t>As convenções e acordos coletivos celebrados anteriormente poderão ser renegociados para adequação de seus termos, no prazo de 10 dias corridos, contados da data de publicação desta Medida Provisória. </a:t>
            </a:r>
          </a:p>
          <a:p>
            <a:pPr lvl="0" algn="just"/>
            <a:r>
              <a:rPr lang="pt-BR" sz="2900" dirty="0">
                <a:solidFill>
                  <a:srgbClr val="002060"/>
                </a:solidFill>
              </a:rPr>
              <a:t>Poderão ser utilizados meios eletrônicos para atendimento dos requisitos formais previstos na CLT, inclusive para convocação, deliberação, decisão, formalização e publicidade de convenção ou acordo coletivo de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024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27E8F-9ACE-4D5C-8444-F4F348DC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27. ATIVIDADES ESSENCIAIS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EAB5D8-2432-43C0-9E0A-655C42EB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A redução proporcional de jornada de trabalho e salário e a suspensão temporária do contrato devem resguardar o exercício e funcionamento dos serviços públicos e das atividades essenciais dispostos na Lei 7.783/89 e na Lei 13.979/2020.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05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9E5AC-BCBB-4095-AD1F-36F34AEB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1. FINALIDADE E MEDIDAS DA MP 936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B2805-E72F-443F-B546-342C7622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A MP 936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 Institui o Programa Emergencial de Manutenção do Emprego e da Renda, com aplicação durante o estado de calamidade pública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Estabelece 3 medidas: </a:t>
            </a:r>
          </a:p>
          <a:p>
            <a:pPr indent="161925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E39"/>
                </a:solidFill>
              </a:rPr>
              <a:t>  Pagamento </a:t>
            </a:r>
            <a:r>
              <a:rPr lang="en-US" sz="2000" dirty="0">
                <a:solidFill>
                  <a:srgbClr val="002060"/>
                </a:solidFill>
              </a:rPr>
              <a:t>do </a:t>
            </a:r>
            <a:r>
              <a:rPr lang="en-US" sz="2000" b="1" dirty="0">
                <a:solidFill>
                  <a:srgbClr val="002060"/>
                </a:solidFill>
              </a:rPr>
              <a:t>B</a:t>
            </a:r>
            <a:r>
              <a:rPr lang="en-US" sz="2000" dirty="0">
                <a:solidFill>
                  <a:srgbClr val="002060"/>
                </a:solidFill>
              </a:rPr>
              <a:t>enefício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dirty="0">
                <a:solidFill>
                  <a:srgbClr val="002060"/>
                </a:solidFill>
              </a:rPr>
              <a:t>mergencial de </a:t>
            </a:r>
            <a:r>
              <a:rPr lang="en-US" sz="2000" b="1" dirty="0">
                <a:solidFill>
                  <a:srgbClr val="002060"/>
                </a:solidFill>
              </a:rPr>
              <a:t>P</a:t>
            </a:r>
            <a:r>
              <a:rPr lang="en-US" sz="2000" dirty="0">
                <a:solidFill>
                  <a:srgbClr val="002060"/>
                </a:solidFill>
              </a:rPr>
              <a:t>reservação do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dirty="0">
                <a:solidFill>
                  <a:srgbClr val="002060"/>
                </a:solidFill>
              </a:rPr>
              <a:t>mprego e da </a:t>
            </a:r>
            <a:r>
              <a:rPr lang="en-US" sz="2000" b="1" dirty="0">
                <a:solidFill>
                  <a:srgbClr val="002060"/>
                </a:solidFill>
              </a:rPr>
              <a:t>R</a:t>
            </a:r>
            <a:r>
              <a:rPr lang="en-US" sz="2000" dirty="0">
                <a:solidFill>
                  <a:srgbClr val="002060"/>
                </a:solidFill>
              </a:rPr>
              <a:t>enda </a:t>
            </a:r>
            <a:r>
              <a:rPr lang="en-US" sz="2000" b="1" dirty="0">
                <a:solidFill>
                  <a:srgbClr val="002060"/>
                </a:solidFill>
              </a:rPr>
              <a:t>–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7E39"/>
                </a:solidFill>
              </a:rPr>
              <a:t>BEPER</a:t>
            </a:r>
            <a:r>
              <a:rPr lang="en-US" sz="2000" b="1" dirty="0">
                <a:solidFill>
                  <a:srgbClr val="002060"/>
                </a:solidFill>
              </a:rPr>
              <a:t> - </a:t>
            </a:r>
            <a:r>
              <a:rPr lang="en-US" sz="2000" dirty="0">
                <a:solidFill>
                  <a:srgbClr val="002060"/>
                </a:solidFill>
              </a:rPr>
              <a:t>aos empregados, pela União</a:t>
            </a:r>
          </a:p>
          <a:p>
            <a:pPr indent="257175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E39"/>
                </a:solidFill>
              </a:rPr>
              <a:t>Redução</a:t>
            </a:r>
            <a:r>
              <a:rPr lang="en-US" sz="2000" dirty="0">
                <a:solidFill>
                  <a:srgbClr val="002060"/>
                </a:solidFill>
              </a:rPr>
              <a:t> da jornada de trabalho e dos salários por até 90 dias</a:t>
            </a:r>
          </a:p>
          <a:p>
            <a:pPr indent="-190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7E39"/>
                </a:solidFill>
              </a:rPr>
              <a:t>Suspensão</a:t>
            </a:r>
            <a:r>
              <a:rPr lang="en-US" sz="2000" dirty="0">
                <a:solidFill>
                  <a:srgbClr val="002060"/>
                </a:solidFill>
              </a:rPr>
              <a:t> do contrato de trabalho por até 60 dias</a:t>
            </a:r>
          </a:p>
        </p:txBody>
      </p:sp>
    </p:spTree>
    <p:extLst>
      <p:ext uri="{BB962C8B-B14F-4D97-AF65-F5344CB8AC3E}">
        <p14:creationId xmlns:p14="http://schemas.microsoft.com/office/powerpoint/2010/main" val="241621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4FEB3-139A-4520-8D2D-BEBF5A53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28. FISCALIZAÇÃO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5F19C-4F08-4472-BCC2-F0B21D28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001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sz="1900" dirty="0">
                <a:solidFill>
                  <a:srgbClr val="002060"/>
                </a:solidFill>
              </a:rPr>
              <a:t>As irregularidades constatadas pela auditoria fiscal do trabalho nos acordos de redução ou suspensão sujeitam os infratores à multa do artigo 25 da Lei 7998/90</a:t>
            </a:r>
          </a:p>
          <a:p>
            <a:pPr marL="0" lvl="0" indent="0" algn="just">
              <a:buNone/>
            </a:pPr>
            <a:endParaRPr lang="pt-BR" sz="1900" dirty="0">
              <a:solidFill>
                <a:srgbClr val="002060"/>
              </a:solidFill>
            </a:endParaRPr>
          </a:p>
          <a:p>
            <a:pPr indent="428625" algn="just"/>
            <a:r>
              <a:rPr lang="pt-BR" sz="1900" dirty="0">
                <a:solidFill>
                  <a:srgbClr val="002060"/>
                </a:solidFill>
              </a:rPr>
              <a:t>De R$ 1.000,00 (mil reais) a R$ 10.000,00 (dez mil reais), para as infrações de natureza leve;                  </a:t>
            </a:r>
          </a:p>
          <a:p>
            <a:pPr indent="428625" algn="just"/>
            <a:r>
              <a:rPr lang="pt-BR" sz="1900" dirty="0">
                <a:solidFill>
                  <a:srgbClr val="002060"/>
                </a:solidFill>
              </a:rPr>
              <a:t>De R$ 2.000,00 (dois mil reais) a R$ 20.000,00 (vinte mil reais), para as infrações de natureza média</a:t>
            </a:r>
          </a:p>
          <a:p>
            <a:pPr indent="428625" algn="just"/>
            <a:r>
              <a:rPr lang="pt-BR" sz="1900" dirty="0">
                <a:solidFill>
                  <a:srgbClr val="002060"/>
                </a:solidFill>
              </a:rPr>
              <a:t>De R$ 5.000,00 (cinco mil reais) a R$ 50.000,00 (cinquenta mil reais), para as infrações de natureza grave; </a:t>
            </a:r>
          </a:p>
          <a:p>
            <a:pPr indent="428625" algn="just"/>
            <a:r>
              <a:rPr lang="pt-BR" sz="1900" dirty="0">
                <a:solidFill>
                  <a:srgbClr val="002060"/>
                </a:solidFill>
              </a:rPr>
              <a:t>De R$ 10.000,00 (dez mil reais) a R$ 100.000,00 (cem mil reais), para as infrações de natureza gravíssima</a:t>
            </a:r>
          </a:p>
          <a:p>
            <a:pPr indent="0" algn="just">
              <a:buNone/>
            </a:pPr>
            <a:endParaRPr lang="pt-BR" sz="1900" dirty="0"/>
          </a:p>
          <a:p>
            <a:pPr indent="0" algn="ctr">
              <a:buNone/>
            </a:pPr>
            <a:r>
              <a:rPr lang="pt-BR" sz="1900" dirty="0">
                <a:solidFill>
                  <a:srgbClr val="007E39"/>
                </a:solidFill>
              </a:rPr>
              <a:t>O processo de fiscalização observará o disposto na CLT, não se aplicando o critério pedagógico (de orientação) anteriormente previsto na MP 927</a:t>
            </a:r>
          </a:p>
          <a:p>
            <a:pPr indent="0" algn="ctr">
              <a:buNone/>
            </a:pPr>
            <a:r>
              <a:rPr lang="pt-BR" sz="1900" dirty="0">
                <a:solidFill>
                  <a:srgbClr val="007E39"/>
                </a:solidFill>
              </a:rPr>
              <a:t>Os valores pagos indevidamente ou além do devido serão inscritos em dívida ativa da União</a:t>
            </a:r>
          </a:p>
          <a:p>
            <a:pPr indent="0" algn="ctr">
              <a:buNone/>
            </a:pPr>
            <a:endParaRPr lang="pt-BR" sz="1900" dirty="0">
              <a:solidFill>
                <a:srgbClr val="007E39"/>
              </a:solidFill>
            </a:endParaRPr>
          </a:p>
          <a:p>
            <a:pPr indent="428625"/>
            <a:endParaRPr lang="pt-BR" sz="1900" dirty="0"/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312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BAE10-7FCD-4E68-9377-15DFA3DA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29. RESTABELECIMENTO DA JORNADA E DO SALÁRIO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AEEC0-27B8-45C5-9E2D-7593D0F3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 </a:t>
            </a:r>
            <a:r>
              <a:rPr lang="pt-BR" dirty="0">
                <a:solidFill>
                  <a:srgbClr val="002060"/>
                </a:solidFill>
              </a:rPr>
              <a:t>A jornada de trabalho e o salário pago anteriormente serão restabelecidos no prazo de 2 dias corridos, a contar:</a:t>
            </a:r>
          </a:p>
          <a:p>
            <a:pPr indent="428625"/>
            <a:r>
              <a:rPr lang="pt-BR" dirty="0">
                <a:solidFill>
                  <a:srgbClr val="002060"/>
                </a:solidFill>
              </a:rPr>
              <a:t> da cessação do estado de calamidade pública</a:t>
            </a:r>
          </a:p>
          <a:p>
            <a:pPr lvl="0" indent="428625"/>
            <a:r>
              <a:rPr lang="pt-BR" dirty="0">
                <a:solidFill>
                  <a:srgbClr val="002060"/>
                </a:solidFill>
              </a:rPr>
              <a:t> da data estabelecida no acordo individual para encerramento do período de redução pactuado</a:t>
            </a:r>
          </a:p>
          <a:p>
            <a:pPr lvl="0" indent="428625"/>
            <a:r>
              <a:rPr lang="pt-BR" dirty="0">
                <a:solidFill>
                  <a:srgbClr val="002060"/>
                </a:solidFill>
              </a:rPr>
              <a:t> da data de comunicação do empregador sobre sua decisão de antecipar o fim do período de redução pactuado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55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56AA6-58D4-48DD-BA92-09D18712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30. RESTABELECIMENTO DO CONTRATO DE TRABALHO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DBF40C-6980-494C-AC14-3849C08E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solidFill>
                  <a:srgbClr val="002060"/>
                </a:solidFill>
              </a:rPr>
              <a:t>O contrato de trabalho será restabelecido no prazo de 2 dias corridos, a contar da:</a:t>
            </a: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</a:endParaRPr>
          </a:p>
          <a:p>
            <a:pPr lvl="0" indent="257175"/>
            <a:r>
              <a:rPr lang="pt-BR" dirty="0">
                <a:solidFill>
                  <a:srgbClr val="002060"/>
                </a:solidFill>
              </a:rPr>
              <a:t>cessação do estado de calamidade pública</a:t>
            </a:r>
          </a:p>
          <a:p>
            <a:pPr lvl="0" indent="257175"/>
            <a:r>
              <a:rPr lang="pt-BR" dirty="0">
                <a:solidFill>
                  <a:srgbClr val="002060"/>
                </a:solidFill>
              </a:rPr>
              <a:t>da data estabelecida no acordo individual para encerramento do período de suspensão pactuado</a:t>
            </a:r>
          </a:p>
          <a:p>
            <a:pPr lvl="0" indent="257175"/>
            <a:r>
              <a:rPr lang="pt-BR" dirty="0">
                <a:solidFill>
                  <a:srgbClr val="002060"/>
                </a:solidFill>
              </a:rPr>
              <a:t>da data de comunicação do empregador sobre sua decisão de antecipar o fim do período de suspensão pactuado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881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96FD5-6468-40D5-A9AE-E2555C0F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2132"/>
            <a:ext cx="9982198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31. PENALIDADES NO CASO DE SUSPENSÃO IRREGULAR DO CONTRATO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FD6D40-CAD2-445B-8071-BDDE01D7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2640"/>
          </a:xfrm>
        </p:spPr>
        <p:txBody>
          <a:bodyPr>
            <a:normAutofit/>
          </a:bodyPr>
          <a:lstStyle/>
          <a:p>
            <a:pPr lvl="0" algn="just"/>
            <a:r>
              <a:rPr lang="pt-BR" sz="2100" dirty="0">
                <a:solidFill>
                  <a:srgbClr val="002060"/>
                </a:solidFill>
              </a:rPr>
              <a:t>Se durante o período de suspensão o empregado mantiver atividades de trabalho, ainda que parcialmente, por meio de teletrabalho, ficará descaracterizada a suspensão temporária e o empregador estará sujeito:</a:t>
            </a:r>
          </a:p>
          <a:p>
            <a:pPr lvl="0" indent="428625" algn="just"/>
            <a:r>
              <a:rPr lang="pt-BR" sz="2100" dirty="0">
                <a:solidFill>
                  <a:srgbClr val="002060"/>
                </a:solidFill>
              </a:rPr>
              <a:t>Ao pagamento imediato da remuneração e encargos sociais referentes a todo o período</a:t>
            </a:r>
          </a:p>
          <a:p>
            <a:pPr lvl="0" indent="428625" algn="just"/>
            <a:r>
              <a:rPr lang="pt-BR" sz="2100" dirty="0">
                <a:solidFill>
                  <a:srgbClr val="002060"/>
                </a:solidFill>
              </a:rPr>
              <a:t>Penalidades legais</a:t>
            </a:r>
          </a:p>
          <a:p>
            <a:pPr lvl="0" indent="428625" algn="just"/>
            <a:r>
              <a:rPr lang="pt-BR" sz="2100" dirty="0">
                <a:solidFill>
                  <a:srgbClr val="002060"/>
                </a:solidFill>
              </a:rPr>
              <a:t>Sanções previstas em acordo ou convenção coletiva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884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02486-32E1-4D9C-9C1F-0DEE9CC9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2. A QUEM SE APLICA?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CAEA0-76AA-4825-BB3C-4687BA64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A MP 936 tem aplicabilidade para </a:t>
            </a:r>
            <a:r>
              <a:rPr lang="en-US" sz="2000" dirty="0">
                <a:solidFill>
                  <a:srgbClr val="007E39"/>
                </a:solidFill>
              </a:rPr>
              <a:t>empregados (inclusive doméstico, rural e por tempo parcial)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E39"/>
                </a:solidFill>
              </a:rPr>
              <a:t>aprendizes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Não se aplica àqueles contratados pela União, Estados, DF e Municípios, órgãos da Administração Pública direta e indireta, empresas públicas e sociedades de economia mista e suas subsidiárias e organismos internacionais.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Não se aplica a </a:t>
            </a:r>
            <a:r>
              <a:rPr lang="en-US" sz="2000" dirty="0" err="1">
                <a:solidFill>
                  <a:srgbClr val="002060"/>
                </a:solidFill>
              </a:rPr>
              <a:t>estagiários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0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F6645-20EE-4FFD-AA1A-4E6DFAD8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3. BEPER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DAA1AA-EF60-4E89-A350-5F808DB2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2556932"/>
            <a:ext cx="10110787" cy="361526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O </a:t>
            </a:r>
            <a:r>
              <a:rPr lang="en-US" sz="2000" b="1" dirty="0">
                <a:solidFill>
                  <a:srgbClr val="002060"/>
                </a:solidFill>
              </a:rPr>
              <a:t>B</a:t>
            </a:r>
            <a:r>
              <a:rPr lang="en-US" sz="2000" dirty="0">
                <a:solidFill>
                  <a:srgbClr val="002060"/>
                </a:solidFill>
              </a:rPr>
              <a:t>enefício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dirty="0">
                <a:solidFill>
                  <a:srgbClr val="002060"/>
                </a:solidFill>
              </a:rPr>
              <a:t>mergencial de </a:t>
            </a:r>
            <a:r>
              <a:rPr lang="en-US" sz="2000" b="1" dirty="0">
                <a:solidFill>
                  <a:srgbClr val="002060"/>
                </a:solidFill>
              </a:rPr>
              <a:t>P</a:t>
            </a:r>
            <a:r>
              <a:rPr lang="en-US" sz="2000" dirty="0">
                <a:solidFill>
                  <a:srgbClr val="002060"/>
                </a:solidFill>
              </a:rPr>
              <a:t>reservação do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dirty="0">
                <a:solidFill>
                  <a:srgbClr val="002060"/>
                </a:solidFill>
              </a:rPr>
              <a:t>mprego e da </a:t>
            </a:r>
            <a:r>
              <a:rPr lang="en-US" sz="2000" b="1" dirty="0">
                <a:solidFill>
                  <a:srgbClr val="002060"/>
                </a:solidFill>
              </a:rPr>
              <a:t>R</a:t>
            </a:r>
            <a:r>
              <a:rPr lang="en-US" sz="2000" dirty="0">
                <a:solidFill>
                  <a:srgbClr val="002060"/>
                </a:solidFill>
              </a:rPr>
              <a:t>enda </a:t>
            </a:r>
            <a:r>
              <a:rPr lang="en-US" sz="2000" b="1" dirty="0">
                <a:solidFill>
                  <a:srgbClr val="002060"/>
                </a:solidFill>
              </a:rPr>
              <a:t>–</a:t>
            </a:r>
            <a:r>
              <a:rPr lang="en-US" sz="2000" dirty="0">
                <a:solidFill>
                  <a:srgbClr val="002060"/>
                </a:solidFill>
              </a:rPr>
              <a:t> BEPER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en-US" sz="2000" dirty="0">
                <a:solidFill>
                  <a:srgbClr val="002060"/>
                </a:solidFill>
              </a:rPr>
              <a:t>será </a:t>
            </a:r>
            <a:r>
              <a:rPr lang="en-US" sz="2000" b="1" dirty="0">
                <a:solidFill>
                  <a:srgbClr val="007E39"/>
                </a:solidFill>
              </a:rPr>
              <a:t>pago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diretamente </a:t>
            </a:r>
            <a:r>
              <a:rPr lang="en-US" sz="2000" b="1" dirty="0">
                <a:solidFill>
                  <a:srgbClr val="007E39"/>
                </a:solidFill>
              </a:rPr>
              <a:t>pela União, </a:t>
            </a:r>
            <a:r>
              <a:rPr lang="en-US" sz="2000" dirty="0">
                <a:solidFill>
                  <a:srgbClr val="002060"/>
                </a:solidFill>
              </a:rPr>
              <a:t>aos empregados, quando houver:</a:t>
            </a:r>
          </a:p>
          <a:p>
            <a:pPr indent="428625"/>
            <a:r>
              <a:rPr lang="en-US" sz="2000" b="1" dirty="0">
                <a:solidFill>
                  <a:srgbClr val="007E39"/>
                </a:solidFill>
              </a:rPr>
              <a:t>Redução proporcional de jornada de trabalho e salário por até 90 dias</a:t>
            </a:r>
          </a:p>
          <a:p>
            <a:pPr indent="428625"/>
            <a:r>
              <a:rPr lang="en-US" sz="2000" b="1" dirty="0">
                <a:solidFill>
                  <a:srgbClr val="007E39"/>
                </a:solidFill>
              </a:rPr>
              <a:t>Suspensão temporária do contrato de trabalho por até 60 dias</a:t>
            </a:r>
            <a:endParaRPr lang="pt-BR" sz="2000" b="1" dirty="0">
              <a:solidFill>
                <a:srgbClr val="007E39"/>
              </a:solidFill>
            </a:endParaRPr>
          </a:p>
          <a:p>
            <a:pPr indent="0" algn="ctr">
              <a:buNone/>
            </a:pPr>
            <a:r>
              <a:rPr lang="pt-BR" sz="2000" dirty="0">
                <a:solidFill>
                  <a:srgbClr val="002060"/>
                </a:solidFill>
              </a:rPr>
              <a:t>O </a:t>
            </a:r>
            <a:r>
              <a:rPr lang="pt-BR" sz="2000" b="1" dirty="0">
                <a:solidFill>
                  <a:srgbClr val="002060"/>
                </a:solidFill>
              </a:rPr>
              <a:t>BEPER não será pago </a:t>
            </a:r>
            <a:r>
              <a:rPr lang="pt-BR" sz="2000" dirty="0">
                <a:solidFill>
                  <a:srgbClr val="002060"/>
                </a:solidFill>
              </a:rPr>
              <a:t>ao empregado que: </a:t>
            </a: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Ocupar cargo ou emprego público, cargo em comissão de livre nomeação/exoneração ou seja titular de mandato eletivo;</a:t>
            </a: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Estiver gozando de benefício da Previdência Social, com exceção da pensão por morte e auxílio acidente, de seguro desemprego e de bolsa de qualificação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97381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FFB6C-1968-4250-A7C7-2F33A729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4. REDUÇÃO DE JORNADA E SALÁRIOS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89A87-368C-401E-9D22-FE938D74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Pode ser pactuada </a:t>
            </a:r>
            <a:r>
              <a:rPr lang="en-US" sz="2000" dirty="0">
                <a:solidFill>
                  <a:srgbClr val="007E39"/>
                </a:solidFill>
              </a:rPr>
              <a:t>por até 90 dias</a:t>
            </a:r>
            <a:r>
              <a:rPr lang="pt-BR" sz="2000" dirty="0">
                <a:solidFill>
                  <a:srgbClr val="007E39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nos percentuais de redução de </a:t>
            </a:r>
            <a:r>
              <a:rPr lang="pt-BR" sz="2000" dirty="0">
                <a:solidFill>
                  <a:srgbClr val="007E39"/>
                </a:solidFill>
              </a:rPr>
              <a:t>25%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>
                <a:solidFill>
                  <a:srgbClr val="007E39"/>
                </a:solidFill>
              </a:rPr>
              <a:t>50%</a:t>
            </a:r>
            <a:r>
              <a:rPr lang="pt-BR" sz="2000" dirty="0">
                <a:solidFill>
                  <a:srgbClr val="002060"/>
                </a:solidFill>
              </a:rPr>
              <a:t> e </a:t>
            </a:r>
            <a:r>
              <a:rPr lang="pt-BR" sz="2000" dirty="0">
                <a:solidFill>
                  <a:srgbClr val="007E39"/>
                </a:solidFill>
              </a:rPr>
              <a:t>70%</a:t>
            </a:r>
            <a:r>
              <a:rPr lang="pt-BR" sz="2000" dirty="0">
                <a:solidFill>
                  <a:srgbClr val="002060"/>
                </a:solidFill>
              </a:rPr>
              <a:t> sobre o salário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A redução deve preservar o valor do salário-hora de trabalho.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O empregado deve ser comunicado com antecedência mínima de 2 dias corridos e com ela concordar.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Pode ser feito por acordo individual escrito ou negociação coletiva aos empregados com salário igual ou inferir a R$ 3.135,00 e aos portadores de diploma de nível superior com salário igual ou superior a R$ 12.202,12. Os demais casos somente por negociação coletiva.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Exceção – redução de 25% poderá ser feita por acordo individual, para qualquer valor de salário.</a:t>
            </a:r>
          </a:p>
        </p:txBody>
      </p:sp>
    </p:spTree>
    <p:extLst>
      <p:ext uri="{BB962C8B-B14F-4D97-AF65-F5344CB8AC3E}">
        <p14:creationId xmlns:p14="http://schemas.microsoft.com/office/powerpoint/2010/main" val="48071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DFE03-554A-430A-89FB-B71F30E8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80" y="977945"/>
            <a:ext cx="1047942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5. SUSPENSÃO DO CONTRATO DE TRABALHO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8961B-408D-4CD2-8C0D-735088C0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049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Poderá ser pactuada pelo prazo máximo de </a:t>
            </a:r>
            <a:r>
              <a:rPr lang="en-US" sz="2000" dirty="0">
                <a:solidFill>
                  <a:srgbClr val="007E39"/>
                </a:solidFill>
              </a:rPr>
              <a:t>60 dias</a:t>
            </a:r>
            <a:r>
              <a:rPr lang="en-US" sz="2000" dirty="0">
                <a:solidFill>
                  <a:srgbClr val="002060"/>
                </a:solidFill>
              </a:rPr>
              <a:t>, permitido o fracionamento em 2 períodos de 30 dias.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O empregado deve ser comunicado com antecedência mínima de 2 dias corridos e com ela concordar.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O empregado poderá optar por recolher como segurado facultativo, durante o período da suspensão, já não haverá recolhimento previdenciário por parte do empregador, neste período.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Pode ser feito por acordo individual escrito ou negociação coletiva aos empregados com salário igual ou inferior a R$ 3.135,00 e aos portadores de diploma de nível superior com salário igual ou superior a R$ 12.202,12. Nos demais casos, somente por negociação coletiva.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Nos casos de contrato de trabalho por prazo determinado, há entendimento no sentido de que o contrato estará extinto quando decorrer seu prazo, independente de fator suspensivo em curso, como também há entendimento no sentido de que o fator suspensivo adiaria a extinção do contrato, prorrogando-se a data, sem alterar a natureza contratual. Não há consenso no atual cenário, apesar da jurisprudência dominante consolidar o primeiro entendimento em circunstâncias diversas da atual.</a:t>
            </a:r>
          </a:p>
        </p:txBody>
      </p:sp>
    </p:spTree>
    <p:extLst>
      <p:ext uri="{BB962C8B-B14F-4D97-AF65-F5344CB8AC3E}">
        <p14:creationId xmlns:p14="http://schemas.microsoft.com/office/powerpoint/2010/main" val="195170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37DA4-C893-4A57-8B8B-68E39EE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6. BASE DE CÁLCULO DO BEPER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47ECA-0CB8-41F3-8F8E-A674F4F0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O BEPER tem como base de cálculo o valor mensal do seguro desemprego a que o empregado teria direito.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7E39"/>
                </a:solidFill>
              </a:rPr>
              <a:t>BASE DE CÁLCULO DO SEGURO DESEMPREGO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Se o empregado ganha até R$ 1.599,61, o valor do seguro desemprego será o valor do salário médio x 0,8. Neste caso, R$  1.279,69. 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Se o empregado ganha entre R$ 1.599,61 e R$ 2.666,29, o valor do seguro desemprego será calculado da seguinte forma: o que exceder a R$ 1.599,61 x 0,5 + R$ 1.279,69. Exemplo com salário de R$ 2.500,00: R$ 2.500,00 - R$ 1.599,61 = R$ 900,39 X 0,5 = R$ 450,20 + R$ 1.279,69 = R$ 1.729,89.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Se o empregado ganha acima de R$ 2.666,29, o valor do seguro desemprego será de R$ 1.813,03.</a:t>
            </a:r>
          </a:p>
        </p:txBody>
      </p:sp>
    </p:spTree>
    <p:extLst>
      <p:ext uri="{BB962C8B-B14F-4D97-AF65-F5344CB8AC3E}">
        <p14:creationId xmlns:p14="http://schemas.microsoft.com/office/powerpoint/2010/main" val="23952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41C2C-72B2-40BD-B0AD-5EC2E529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87" y="982132"/>
            <a:ext cx="9817811" cy="130386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7. CONSIDERAÇÕES SOBRE AS REDUÇÕES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A50C1F-6AD7-4CC9-88E1-7CD04463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5798"/>
            <a:ext cx="9601196" cy="3678148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</a:rPr>
              <a:t>A MP 936 permite a redução de jornada </a:t>
            </a:r>
            <a:r>
              <a:rPr lang="pt-BR" sz="2000" b="1" dirty="0">
                <a:solidFill>
                  <a:srgbClr val="C00000"/>
                </a:solidFill>
              </a:rPr>
              <a:t>e </a:t>
            </a:r>
            <a:r>
              <a:rPr lang="pt-BR" sz="2000" dirty="0">
                <a:solidFill>
                  <a:srgbClr val="002060"/>
                </a:solidFill>
              </a:rPr>
              <a:t>de salário. A medida não permite apenas a redução do salário sem a redução correspondente da jornada. Na verdade, a redução do salário decorrerá da redução da jornada.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Dessa forma, por exemplo, para um salário de R$ 3.500,00 e uma jornada de 8 horas diárias, aplicando redução de 50%, o empregador pagará salário de R$ 1.750,00 e o empregado trabalhará 4 horas diárias. 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Com o BEPER, no exemplo acima, o empregado receberá, da União, um complemento de R$ 906,51, enquanto durar a redução de jornada e salário, e terá renda mensal total de (R$ 1.750,00+ R$ 906,51) R$ 2.656,51.</a:t>
            </a:r>
          </a:p>
        </p:txBody>
      </p:sp>
    </p:spTree>
    <p:extLst>
      <p:ext uri="{BB962C8B-B14F-4D97-AF65-F5344CB8AC3E}">
        <p14:creationId xmlns:p14="http://schemas.microsoft.com/office/powerpoint/2010/main" val="80377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1108</TotalTime>
  <Words>4180</Words>
  <Application>Microsoft Office PowerPoint</Application>
  <PresentationFormat>Widescreen</PresentationFormat>
  <Paragraphs>384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Garamond</vt:lpstr>
      <vt:lpstr>Wingdings</vt:lpstr>
      <vt:lpstr>Orgânico</vt:lpstr>
      <vt:lpstr>MEDIDA PROVISÓRIA 936 1° de abril de 2020</vt:lpstr>
      <vt:lpstr>Análise de projeto slide 2 </vt:lpstr>
      <vt:lpstr>1. FINALIDADE E MEDIDAS DA MP 936</vt:lpstr>
      <vt:lpstr>2. A QUEM SE APLICA?</vt:lpstr>
      <vt:lpstr>3. BEPER </vt:lpstr>
      <vt:lpstr>4. REDUÇÃO DE JORNADA E SALÁRIOS</vt:lpstr>
      <vt:lpstr>5. SUSPENSÃO DO CONTRATO DE TRABALHO</vt:lpstr>
      <vt:lpstr>6. BASE DE CÁLCULO DO BEPER</vt:lpstr>
      <vt:lpstr>7. CONSIDERAÇÕES SOBRE AS REDUÇÕES</vt:lpstr>
      <vt:lpstr>8. CÁLCULO NOS CASOS DE REDUÇÃO DE JORNADA E SALÁRIO EM 25%</vt:lpstr>
      <vt:lpstr>9. CÁLCULO NOS CASOS DE REDUÇÃO DE JORNADA E SALÁRIO EM 50% </vt:lpstr>
      <vt:lpstr>10. CÁLCULO NOS CASOS DE REDUÇÃO DE JORNADA E SALÁRIO EM 70%  </vt:lpstr>
      <vt:lpstr>11. CÁLCULO NOS CASOS DE SUSPENSÃO DO CONTRATO DE TRABALHO - EMPRESAS COM RECEITA BRUTA ABAIXO DE R$ 4,8 MILHÕES</vt:lpstr>
      <vt:lpstr>12. CÁLCULO NOS CASOS DE SUSPENSÃO DO CONTRATO DE TRABALHO - EMPRESAS COM RECEITA BRUTA ACIMA DE R$ 4,8 MILHÕES</vt:lpstr>
      <vt:lpstr>13. CÁLCULO NO CASO DE CUMULAÇÃO DE AJUDA COMPENSATÓRIA NA REDUÇÃO DE JORNADA E SALÁRIO</vt:lpstr>
      <vt:lpstr>14. CÁLCULO NO CASO DE CUMULAÇÃO DE AJUDA COMPENSATÓRIA NA SUSPENSÃO DO CONTRATO DE TRABALHO </vt:lpstr>
      <vt:lpstr>15. AJUDA COMPENSATÓRIA</vt:lpstr>
      <vt:lpstr>16. CENÁRIOS  DE REDUÇÃO DA RENDA POR FAIXAS SALARIAIS</vt:lpstr>
      <vt:lpstr>17. CENÁRIO DE REDUÇÃO DA RENDA COM AJUDA COMPENSATÓRIA</vt:lpstr>
      <vt:lpstr>18. APLICAÇÃO DE REDUÇÃO + SUSPENSÃO</vt:lpstr>
      <vt:lpstr>19. SUSPENSÃO DO CONTRATO PARA QUALIFICAÇÃO DO EMPREGADO</vt:lpstr>
      <vt:lpstr>20. PAGAMENTO DO BEPER</vt:lpstr>
      <vt:lpstr>21. MEDIDAS E PRAZOS DO EMPREGADOR </vt:lpstr>
      <vt:lpstr>22. EMPREGADO COM MAIS DE UM VÍNCULO</vt:lpstr>
      <vt:lpstr>23. CONTRATO INTERMITENTE</vt:lpstr>
      <vt:lpstr>24. GARANTIA PROVISÓRIA NO EMPREGO</vt:lpstr>
      <vt:lpstr>25. DISPENSA IMOTIVADA NO PERÍODO DE GARANTIA PROVISÓRIA</vt:lpstr>
      <vt:lpstr>26. NEGOCIAÇÃO COLETIVA</vt:lpstr>
      <vt:lpstr>27. ATIVIDADES ESSENCIAIS</vt:lpstr>
      <vt:lpstr>28. FISCALIZAÇÃO</vt:lpstr>
      <vt:lpstr>29. RESTABELECIMENTO DA JORNADA E DO SALÁRIO</vt:lpstr>
      <vt:lpstr>30. RESTABELECIMENTO DO CONTRATO DE TRABALHO</vt:lpstr>
      <vt:lpstr>31. PENALIDADES NO CASO DE SUSPENSÃO IRREGULAR DO CONTRATO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PROVISÓRIA 936 1° de abril de 2020</dc:title>
  <dc:creator>Renata Favero Rampaso</dc:creator>
  <cp:lastModifiedBy>Renata Favero Rampaso</cp:lastModifiedBy>
  <cp:revision>47</cp:revision>
  <dcterms:created xsi:type="dcterms:W3CDTF">2020-04-03T14:06:10Z</dcterms:created>
  <dcterms:modified xsi:type="dcterms:W3CDTF">2020-04-06T14:22:59Z</dcterms:modified>
</cp:coreProperties>
</file>